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704" r:id="rId5"/>
    <p:sldId id="706" r:id="rId6"/>
    <p:sldId id="723" r:id="rId7"/>
    <p:sldId id="724" r:id="rId8"/>
    <p:sldId id="712" r:id="rId9"/>
    <p:sldId id="713" r:id="rId10"/>
    <p:sldId id="710" r:id="rId11"/>
    <p:sldId id="711" r:id="rId12"/>
    <p:sldId id="707" r:id="rId13"/>
    <p:sldId id="708" r:id="rId14"/>
    <p:sldId id="714" r:id="rId15"/>
    <p:sldId id="705" r:id="rId16"/>
    <p:sldId id="725" r:id="rId17"/>
    <p:sldId id="715" r:id="rId18"/>
    <p:sldId id="726" r:id="rId19"/>
    <p:sldId id="722" r:id="rId20"/>
    <p:sldId id="727" r:id="rId21"/>
    <p:sldId id="717" r:id="rId22"/>
    <p:sldId id="719" r:id="rId23"/>
    <p:sldId id="720" r:id="rId24"/>
    <p:sldId id="72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05E8B6-099D-82BE-D3A1-3BF738D98CCB}" v="4" dt="2024-05-20T09:26:17.069"/>
    <p1510:client id="{7DA0AA22-6367-849E-B84B-B96F4C5C46C9}" v="400" dt="2024-05-20T10:46:33.069"/>
    <p1510:client id="{F4831EE5-89B7-6F5C-140C-C6B7F7A89F11}" v="2" dt="2024-05-22T07:27:12.9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p:scale>
          <a:sx n="100" d="100"/>
          <a:sy n="100" d="100"/>
        </p:scale>
        <p:origin x="132"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jan Dahal" userId="07be422d-87ef-4a38-85d9-cb63f0a5eb2b" providerId="ADAL" clId="{4AEBE4C2-F7CD-4481-922A-E1112E739C56}"/>
    <pc:docChg chg="undo custSel addSld delSld modSld sldOrd delMainMaster">
      <pc:chgData name="Sujan Dahal" userId="07be422d-87ef-4a38-85d9-cb63f0a5eb2b" providerId="ADAL" clId="{4AEBE4C2-F7CD-4481-922A-E1112E739C56}" dt="2024-05-17T09:09:11.973" v="1329" actId="20577"/>
      <pc:docMkLst>
        <pc:docMk/>
      </pc:docMkLst>
      <pc:sldChg chg="del">
        <pc:chgData name="Sujan Dahal" userId="07be422d-87ef-4a38-85d9-cb63f0a5eb2b" providerId="ADAL" clId="{4AEBE4C2-F7CD-4481-922A-E1112E739C56}" dt="2024-05-17T07:31:26.224" v="123" actId="2696"/>
        <pc:sldMkLst>
          <pc:docMk/>
          <pc:sldMk cId="3131844192" sldId="256"/>
        </pc:sldMkLst>
      </pc:sldChg>
      <pc:sldChg chg="modSp mod">
        <pc:chgData name="Sujan Dahal" userId="07be422d-87ef-4a38-85d9-cb63f0a5eb2b" providerId="ADAL" clId="{4AEBE4C2-F7CD-4481-922A-E1112E739C56}" dt="2024-05-17T08:57:24.655" v="1120" actId="20577"/>
        <pc:sldMkLst>
          <pc:docMk/>
          <pc:sldMk cId="73884186" sldId="704"/>
        </pc:sldMkLst>
        <pc:spChg chg="mod">
          <ac:chgData name="Sujan Dahal" userId="07be422d-87ef-4a38-85d9-cb63f0a5eb2b" providerId="ADAL" clId="{4AEBE4C2-F7CD-4481-922A-E1112E739C56}" dt="2024-05-17T08:57:24.655" v="1120" actId="20577"/>
          <ac:spMkLst>
            <pc:docMk/>
            <pc:sldMk cId="73884186" sldId="704"/>
            <ac:spMk id="2" creationId="{87872538-1C69-E176-FB63-85C80F7576AE}"/>
          </ac:spMkLst>
        </pc:spChg>
      </pc:sldChg>
      <pc:sldChg chg="modSp mod ord">
        <pc:chgData name="Sujan Dahal" userId="07be422d-87ef-4a38-85d9-cb63f0a5eb2b" providerId="ADAL" clId="{4AEBE4C2-F7CD-4481-922A-E1112E739C56}" dt="2024-05-17T08:56:06.525" v="1118" actId="20577"/>
        <pc:sldMkLst>
          <pc:docMk/>
          <pc:sldMk cId="2740961028" sldId="705"/>
        </pc:sldMkLst>
        <pc:spChg chg="mod">
          <ac:chgData name="Sujan Dahal" userId="07be422d-87ef-4a38-85d9-cb63f0a5eb2b" providerId="ADAL" clId="{4AEBE4C2-F7CD-4481-922A-E1112E739C56}" dt="2024-05-17T08:56:06.525" v="1118" actId="20577"/>
          <ac:spMkLst>
            <pc:docMk/>
            <pc:sldMk cId="2740961028" sldId="705"/>
            <ac:spMk id="2" creationId="{9C307579-8E14-F7CA-BDB9-556DB0AC32D8}"/>
          </ac:spMkLst>
        </pc:spChg>
        <pc:spChg chg="mod">
          <ac:chgData name="Sujan Dahal" userId="07be422d-87ef-4a38-85d9-cb63f0a5eb2b" providerId="ADAL" clId="{4AEBE4C2-F7CD-4481-922A-E1112E739C56}" dt="2024-05-17T07:31:06.518" v="122" actId="20577"/>
          <ac:spMkLst>
            <pc:docMk/>
            <pc:sldMk cId="2740961028" sldId="705"/>
            <ac:spMk id="3" creationId="{297C6F14-FB5E-B0E6-FB3E-71D43E6518FF}"/>
          </ac:spMkLst>
        </pc:spChg>
      </pc:sldChg>
      <pc:sldChg chg="modSp mod">
        <pc:chgData name="Sujan Dahal" userId="07be422d-87ef-4a38-85d9-cb63f0a5eb2b" providerId="ADAL" clId="{4AEBE4C2-F7CD-4481-922A-E1112E739C56}" dt="2024-05-17T07:37:22.983" v="292" actId="20577"/>
        <pc:sldMkLst>
          <pc:docMk/>
          <pc:sldMk cId="2147285642" sldId="706"/>
        </pc:sldMkLst>
        <pc:spChg chg="mod">
          <ac:chgData name="Sujan Dahal" userId="07be422d-87ef-4a38-85d9-cb63f0a5eb2b" providerId="ADAL" clId="{4AEBE4C2-F7CD-4481-922A-E1112E739C56}" dt="2024-05-17T07:37:22.983" v="292" actId="20577"/>
          <ac:spMkLst>
            <pc:docMk/>
            <pc:sldMk cId="2147285642" sldId="706"/>
            <ac:spMk id="2" creationId="{157A93C6-FEDB-7401-647A-D1FFA2A9C2C4}"/>
          </ac:spMkLst>
        </pc:spChg>
      </pc:sldChg>
      <pc:sldChg chg="modSp mod">
        <pc:chgData name="Sujan Dahal" userId="07be422d-87ef-4a38-85d9-cb63f0a5eb2b" providerId="ADAL" clId="{4AEBE4C2-F7CD-4481-922A-E1112E739C56}" dt="2024-05-17T07:28:04.174" v="47" actId="113"/>
        <pc:sldMkLst>
          <pc:docMk/>
          <pc:sldMk cId="1978453946" sldId="707"/>
        </pc:sldMkLst>
        <pc:graphicFrameChg chg="modGraphic">
          <ac:chgData name="Sujan Dahal" userId="07be422d-87ef-4a38-85d9-cb63f0a5eb2b" providerId="ADAL" clId="{4AEBE4C2-F7CD-4481-922A-E1112E739C56}" dt="2024-05-17T07:28:04.174" v="47" actId="113"/>
          <ac:graphicFrameMkLst>
            <pc:docMk/>
            <pc:sldMk cId="1978453946" sldId="707"/>
            <ac:graphicFrameMk id="4" creationId="{49591498-E094-C13A-5301-DD7AA6C48284}"/>
          </ac:graphicFrameMkLst>
        </pc:graphicFrameChg>
      </pc:sldChg>
      <pc:sldChg chg="modSp mod">
        <pc:chgData name="Sujan Dahal" userId="07be422d-87ef-4a38-85d9-cb63f0a5eb2b" providerId="ADAL" clId="{4AEBE4C2-F7CD-4481-922A-E1112E739C56}" dt="2024-05-17T07:28:14.190" v="49" actId="113"/>
        <pc:sldMkLst>
          <pc:docMk/>
          <pc:sldMk cId="2672190126" sldId="708"/>
        </pc:sldMkLst>
        <pc:graphicFrameChg chg="modGraphic">
          <ac:chgData name="Sujan Dahal" userId="07be422d-87ef-4a38-85d9-cb63f0a5eb2b" providerId="ADAL" clId="{4AEBE4C2-F7CD-4481-922A-E1112E739C56}" dt="2024-05-17T07:28:14.190" v="49" actId="113"/>
          <ac:graphicFrameMkLst>
            <pc:docMk/>
            <pc:sldMk cId="2672190126" sldId="708"/>
            <ac:graphicFrameMk id="4" creationId="{4CA40CFB-DC6D-25F5-5503-27156D4C8AF6}"/>
          </ac:graphicFrameMkLst>
        </pc:graphicFrameChg>
      </pc:sldChg>
      <pc:sldChg chg="modSp mod">
        <pc:chgData name="Sujan Dahal" userId="07be422d-87ef-4a38-85d9-cb63f0a5eb2b" providerId="ADAL" clId="{4AEBE4C2-F7CD-4481-922A-E1112E739C56}" dt="2024-05-17T07:27:30.235" v="42" actId="113"/>
        <pc:sldMkLst>
          <pc:docMk/>
          <pc:sldMk cId="1915828960" sldId="710"/>
        </pc:sldMkLst>
        <pc:graphicFrameChg chg="modGraphic">
          <ac:chgData name="Sujan Dahal" userId="07be422d-87ef-4a38-85d9-cb63f0a5eb2b" providerId="ADAL" clId="{4AEBE4C2-F7CD-4481-922A-E1112E739C56}" dt="2024-05-17T07:27:30.235" v="42" actId="113"/>
          <ac:graphicFrameMkLst>
            <pc:docMk/>
            <pc:sldMk cId="1915828960" sldId="710"/>
            <ac:graphicFrameMk id="4" creationId="{C6F7E4D1-4003-A097-6F9F-C471E3E53248}"/>
          </ac:graphicFrameMkLst>
        </pc:graphicFrameChg>
      </pc:sldChg>
      <pc:sldChg chg="modSp mod">
        <pc:chgData name="Sujan Dahal" userId="07be422d-87ef-4a38-85d9-cb63f0a5eb2b" providerId="ADAL" clId="{4AEBE4C2-F7CD-4481-922A-E1112E739C56}" dt="2024-05-17T07:27:48.256" v="45" actId="113"/>
        <pc:sldMkLst>
          <pc:docMk/>
          <pc:sldMk cId="3658444054" sldId="711"/>
        </pc:sldMkLst>
        <pc:graphicFrameChg chg="modGraphic">
          <ac:chgData name="Sujan Dahal" userId="07be422d-87ef-4a38-85d9-cb63f0a5eb2b" providerId="ADAL" clId="{4AEBE4C2-F7CD-4481-922A-E1112E739C56}" dt="2024-05-17T07:27:48.256" v="45" actId="113"/>
          <ac:graphicFrameMkLst>
            <pc:docMk/>
            <pc:sldMk cId="3658444054" sldId="711"/>
            <ac:graphicFrameMk id="4" creationId="{AE83CD99-B4B4-559F-1AC0-493FF8D25510}"/>
          </ac:graphicFrameMkLst>
        </pc:graphicFrameChg>
      </pc:sldChg>
      <pc:sldChg chg="modSp mod">
        <pc:chgData name="Sujan Dahal" userId="07be422d-87ef-4a38-85d9-cb63f0a5eb2b" providerId="ADAL" clId="{4AEBE4C2-F7CD-4481-922A-E1112E739C56}" dt="2024-05-17T07:26:07.930" v="35" actId="2711"/>
        <pc:sldMkLst>
          <pc:docMk/>
          <pc:sldMk cId="3874744416" sldId="712"/>
        </pc:sldMkLst>
        <pc:graphicFrameChg chg="modGraphic">
          <ac:chgData name="Sujan Dahal" userId="07be422d-87ef-4a38-85d9-cb63f0a5eb2b" providerId="ADAL" clId="{4AEBE4C2-F7CD-4481-922A-E1112E739C56}" dt="2024-05-17T07:26:07.930" v="35" actId="2711"/>
          <ac:graphicFrameMkLst>
            <pc:docMk/>
            <pc:sldMk cId="3874744416" sldId="712"/>
            <ac:graphicFrameMk id="4" creationId="{94F9176B-BA56-D873-302E-822467BAA883}"/>
          </ac:graphicFrameMkLst>
        </pc:graphicFrameChg>
      </pc:sldChg>
      <pc:sldChg chg="modSp mod">
        <pc:chgData name="Sujan Dahal" userId="07be422d-87ef-4a38-85d9-cb63f0a5eb2b" providerId="ADAL" clId="{4AEBE4C2-F7CD-4481-922A-E1112E739C56}" dt="2024-05-17T07:26:45" v="40" actId="113"/>
        <pc:sldMkLst>
          <pc:docMk/>
          <pc:sldMk cId="2847274632" sldId="713"/>
        </pc:sldMkLst>
        <pc:graphicFrameChg chg="mod modGraphic">
          <ac:chgData name="Sujan Dahal" userId="07be422d-87ef-4a38-85d9-cb63f0a5eb2b" providerId="ADAL" clId="{4AEBE4C2-F7CD-4481-922A-E1112E739C56}" dt="2024-05-17T07:26:45" v="40" actId="113"/>
          <ac:graphicFrameMkLst>
            <pc:docMk/>
            <pc:sldMk cId="2847274632" sldId="713"/>
            <ac:graphicFrameMk id="4" creationId="{70FD502F-DD35-D6D1-3D03-1DCA53D13461}"/>
          </ac:graphicFrameMkLst>
        </pc:graphicFrameChg>
      </pc:sldChg>
      <pc:sldChg chg="modSp mod">
        <pc:chgData name="Sujan Dahal" userId="07be422d-87ef-4a38-85d9-cb63f0a5eb2b" providerId="ADAL" clId="{4AEBE4C2-F7CD-4481-922A-E1112E739C56}" dt="2024-05-17T07:28:25.003" v="51" actId="113"/>
        <pc:sldMkLst>
          <pc:docMk/>
          <pc:sldMk cId="1349857282" sldId="714"/>
        </pc:sldMkLst>
        <pc:graphicFrameChg chg="modGraphic">
          <ac:chgData name="Sujan Dahal" userId="07be422d-87ef-4a38-85d9-cb63f0a5eb2b" providerId="ADAL" clId="{4AEBE4C2-F7CD-4481-922A-E1112E739C56}" dt="2024-05-17T07:28:25.003" v="51" actId="113"/>
          <ac:graphicFrameMkLst>
            <pc:docMk/>
            <pc:sldMk cId="1349857282" sldId="714"/>
            <ac:graphicFrameMk id="4" creationId="{E60BF525-0662-F7C2-4073-D039480334B0}"/>
          </ac:graphicFrameMkLst>
        </pc:graphicFrameChg>
      </pc:sldChg>
      <pc:sldChg chg="modSp new mod">
        <pc:chgData name="Sujan Dahal" userId="07be422d-87ef-4a38-85d9-cb63f0a5eb2b" providerId="ADAL" clId="{4AEBE4C2-F7CD-4481-922A-E1112E739C56}" dt="2024-05-17T07:53:32.879" v="600" actId="20577"/>
        <pc:sldMkLst>
          <pc:docMk/>
          <pc:sldMk cId="617147725" sldId="715"/>
        </pc:sldMkLst>
        <pc:spChg chg="mod">
          <ac:chgData name="Sujan Dahal" userId="07be422d-87ef-4a38-85d9-cb63f0a5eb2b" providerId="ADAL" clId="{4AEBE4C2-F7CD-4481-922A-E1112E739C56}" dt="2024-05-17T07:53:32.879" v="600" actId="20577"/>
          <ac:spMkLst>
            <pc:docMk/>
            <pc:sldMk cId="617147725" sldId="715"/>
            <ac:spMk id="2" creationId="{270A1400-D6D6-EFDA-90D6-22414AEE4ED3}"/>
          </ac:spMkLst>
        </pc:spChg>
        <pc:spChg chg="mod">
          <ac:chgData name="Sujan Dahal" userId="07be422d-87ef-4a38-85d9-cb63f0a5eb2b" providerId="ADAL" clId="{4AEBE4C2-F7CD-4481-922A-E1112E739C56}" dt="2024-05-17T07:33:09.653" v="180" actId="20577"/>
          <ac:spMkLst>
            <pc:docMk/>
            <pc:sldMk cId="617147725" sldId="715"/>
            <ac:spMk id="3" creationId="{1B7359E5-5D27-5009-86F6-9AB2A99966AB}"/>
          </ac:spMkLst>
        </pc:spChg>
      </pc:sldChg>
      <pc:sldChg chg="modSp new mod">
        <pc:chgData name="Sujan Dahal" userId="07be422d-87ef-4a38-85d9-cb63f0a5eb2b" providerId="ADAL" clId="{4AEBE4C2-F7CD-4481-922A-E1112E739C56}" dt="2024-05-17T08:05:15.675" v="894" actId="27636"/>
        <pc:sldMkLst>
          <pc:docMk/>
          <pc:sldMk cId="1603174712" sldId="716"/>
        </pc:sldMkLst>
        <pc:spChg chg="mod">
          <ac:chgData name="Sujan Dahal" userId="07be422d-87ef-4a38-85d9-cb63f0a5eb2b" providerId="ADAL" clId="{4AEBE4C2-F7CD-4481-922A-E1112E739C56}" dt="2024-05-17T08:05:15.675" v="894" actId="27636"/>
          <ac:spMkLst>
            <pc:docMk/>
            <pc:sldMk cId="1603174712" sldId="716"/>
            <ac:spMk id="2" creationId="{E029A796-2E2A-D9B1-61A1-3511A15C04FB}"/>
          </ac:spMkLst>
        </pc:spChg>
        <pc:spChg chg="mod">
          <ac:chgData name="Sujan Dahal" userId="07be422d-87ef-4a38-85d9-cb63f0a5eb2b" providerId="ADAL" clId="{4AEBE4C2-F7CD-4481-922A-E1112E739C56}" dt="2024-05-17T07:57:40.538" v="678" actId="20577"/>
          <ac:spMkLst>
            <pc:docMk/>
            <pc:sldMk cId="1603174712" sldId="716"/>
            <ac:spMk id="3" creationId="{FBE35F1F-38DF-2DE7-85A5-C516A8731F21}"/>
          </ac:spMkLst>
        </pc:spChg>
      </pc:sldChg>
      <pc:sldChg chg="addSp delSp modSp new mod">
        <pc:chgData name="Sujan Dahal" userId="07be422d-87ef-4a38-85d9-cb63f0a5eb2b" providerId="ADAL" clId="{4AEBE4C2-F7CD-4481-922A-E1112E739C56}" dt="2024-05-17T08:14:17.637" v="983" actId="1076"/>
        <pc:sldMkLst>
          <pc:docMk/>
          <pc:sldMk cId="1032427487" sldId="717"/>
        </pc:sldMkLst>
        <pc:spChg chg="del">
          <ac:chgData name="Sujan Dahal" userId="07be422d-87ef-4a38-85d9-cb63f0a5eb2b" providerId="ADAL" clId="{4AEBE4C2-F7CD-4481-922A-E1112E739C56}" dt="2024-05-17T08:07:19.772" v="896" actId="22"/>
          <ac:spMkLst>
            <pc:docMk/>
            <pc:sldMk cId="1032427487" sldId="717"/>
            <ac:spMk id="2" creationId="{1074D557-3C03-503D-D876-E8174A6079FB}"/>
          </ac:spMkLst>
        </pc:spChg>
        <pc:spChg chg="mod">
          <ac:chgData name="Sujan Dahal" userId="07be422d-87ef-4a38-85d9-cb63f0a5eb2b" providerId="ADAL" clId="{4AEBE4C2-F7CD-4481-922A-E1112E739C56}" dt="2024-05-17T08:09:20.786" v="936" actId="313"/>
          <ac:spMkLst>
            <pc:docMk/>
            <pc:sldMk cId="1032427487" sldId="717"/>
            <ac:spMk id="3" creationId="{8691589C-8AA0-4D80-885F-F0FF4654B2C9}"/>
          </ac:spMkLst>
        </pc:spChg>
        <pc:picChg chg="add mod ord">
          <ac:chgData name="Sujan Dahal" userId="07be422d-87ef-4a38-85d9-cb63f0a5eb2b" providerId="ADAL" clId="{4AEBE4C2-F7CD-4481-922A-E1112E739C56}" dt="2024-05-17T08:07:33.998" v="900" actId="1076"/>
          <ac:picMkLst>
            <pc:docMk/>
            <pc:sldMk cId="1032427487" sldId="717"/>
            <ac:picMk id="5" creationId="{C6584BD6-677C-A3FE-CC70-2B7F2B4B4F9C}"/>
          </ac:picMkLst>
        </pc:picChg>
        <pc:picChg chg="add del mod">
          <ac:chgData name="Sujan Dahal" userId="07be422d-87ef-4a38-85d9-cb63f0a5eb2b" providerId="ADAL" clId="{4AEBE4C2-F7CD-4481-922A-E1112E739C56}" dt="2024-05-17T08:09:42.938" v="939" actId="21"/>
          <ac:picMkLst>
            <pc:docMk/>
            <pc:sldMk cId="1032427487" sldId="717"/>
            <ac:picMk id="6" creationId="{8E050227-F28E-5E03-0372-A94321CDAAE6}"/>
          </ac:picMkLst>
        </pc:picChg>
        <pc:picChg chg="add mod">
          <ac:chgData name="Sujan Dahal" userId="07be422d-87ef-4a38-85d9-cb63f0a5eb2b" providerId="ADAL" clId="{4AEBE4C2-F7CD-4481-922A-E1112E739C56}" dt="2024-05-17T08:14:17.637" v="983" actId="1076"/>
          <ac:picMkLst>
            <pc:docMk/>
            <pc:sldMk cId="1032427487" sldId="717"/>
            <ac:picMk id="8" creationId="{261EA8C5-7CFB-FB92-0C55-BAE3BB2C544F}"/>
          </ac:picMkLst>
        </pc:picChg>
      </pc:sldChg>
      <pc:sldChg chg="addSp delSp modSp new del mod ord modClrScheme chgLayout">
        <pc:chgData name="Sujan Dahal" userId="07be422d-87ef-4a38-85d9-cb63f0a5eb2b" providerId="ADAL" clId="{4AEBE4C2-F7CD-4481-922A-E1112E739C56}" dt="2024-05-17T08:40:15.476" v="1043" actId="2696"/>
        <pc:sldMkLst>
          <pc:docMk/>
          <pc:sldMk cId="784448154" sldId="718"/>
        </pc:sldMkLst>
        <pc:spChg chg="del">
          <ac:chgData name="Sujan Dahal" userId="07be422d-87ef-4a38-85d9-cb63f0a5eb2b" providerId="ADAL" clId="{4AEBE4C2-F7CD-4481-922A-E1112E739C56}" dt="2024-05-17T08:09:49.256" v="941"/>
          <ac:spMkLst>
            <pc:docMk/>
            <pc:sldMk cId="784448154" sldId="718"/>
            <ac:spMk id="2" creationId="{CEFB8FE2-23DD-8A59-030D-A89974B6048F}"/>
          </ac:spMkLst>
        </pc:spChg>
        <pc:spChg chg="del mod">
          <ac:chgData name="Sujan Dahal" userId="07be422d-87ef-4a38-85d9-cb63f0a5eb2b" providerId="ADAL" clId="{4AEBE4C2-F7CD-4481-922A-E1112E739C56}" dt="2024-05-17T08:10:20.966" v="949" actId="478"/>
          <ac:spMkLst>
            <pc:docMk/>
            <pc:sldMk cId="784448154" sldId="718"/>
            <ac:spMk id="3" creationId="{2DE258F4-4920-D271-D6BC-8762B414E160}"/>
          </ac:spMkLst>
        </pc:spChg>
        <pc:spChg chg="add del mod">
          <ac:chgData name="Sujan Dahal" userId="07be422d-87ef-4a38-85d9-cb63f0a5eb2b" providerId="ADAL" clId="{4AEBE4C2-F7CD-4481-922A-E1112E739C56}" dt="2024-05-17T08:11:53.042" v="956"/>
          <ac:spMkLst>
            <pc:docMk/>
            <pc:sldMk cId="784448154" sldId="718"/>
            <ac:spMk id="6" creationId="{B3055F6F-6256-CAE4-DD32-41E246260321}"/>
          </ac:spMkLst>
        </pc:spChg>
        <pc:spChg chg="add del mod">
          <ac:chgData name="Sujan Dahal" userId="07be422d-87ef-4a38-85d9-cb63f0a5eb2b" providerId="ADAL" clId="{4AEBE4C2-F7CD-4481-922A-E1112E739C56}" dt="2024-05-17T08:12:39.621" v="971"/>
          <ac:spMkLst>
            <pc:docMk/>
            <pc:sldMk cId="784448154" sldId="718"/>
            <ac:spMk id="9" creationId="{327E0410-A51C-BD3F-D8D7-977FE17B576A}"/>
          </ac:spMkLst>
        </pc:spChg>
        <pc:spChg chg="add del mod">
          <ac:chgData name="Sujan Dahal" userId="07be422d-87ef-4a38-85d9-cb63f0a5eb2b" providerId="ADAL" clId="{4AEBE4C2-F7CD-4481-922A-E1112E739C56}" dt="2024-05-17T08:16:29.088" v="986" actId="931"/>
          <ac:spMkLst>
            <pc:docMk/>
            <pc:sldMk cId="784448154" sldId="718"/>
            <ac:spMk id="12" creationId="{0B442416-BF74-7009-5931-8893199274CE}"/>
          </ac:spMkLst>
        </pc:spChg>
        <pc:spChg chg="add del mod">
          <ac:chgData name="Sujan Dahal" userId="07be422d-87ef-4a38-85d9-cb63f0a5eb2b" providerId="ADAL" clId="{4AEBE4C2-F7CD-4481-922A-E1112E739C56}" dt="2024-05-17T08:36:36.209" v="1004"/>
          <ac:spMkLst>
            <pc:docMk/>
            <pc:sldMk cId="784448154" sldId="718"/>
            <ac:spMk id="16" creationId="{DDB20EF8-CBEE-0643-CF79-B834A751F247}"/>
          </ac:spMkLst>
        </pc:spChg>
        <pc:spChg chg="add del mod">
          <ac:chgData name="Sujan Dahal" userId="07be422d-87ef-4a38-85d9-cb63f0a5eb2b" providerId="ADAL" clId="{4AEBE4C2-F7CD-4481-922A-E1112E739C56}" dt="2024-05-17T08:37:52.701" v="1021" actId="6264"/>
          <ac:spMkLst>
            <pc:docMk/>
            <pc:sldMk cId="784448154" sldId="718"/>
            <ac:spMk id="20" creationId="{AC952778-A86F-E2FF-1482-92B028AE0238}"/>
          </ac:spMkLst>
        </pc:spChg>
        <pc:spChg chg="add del mod ord">
          <ac:chgData name="Sujan Dahal" userId="07be422d-87ef-4a38-85d9-cb63f0a5eb2b" providerId="ADAL" clId="{4AEBE4C2-F7CD-4481-922A-E1112E739C56}" dt="2024-05-17T08:37:52.701" v="1021" actId="6264"/>
          <ac:spMkLst>
            <pc:docMk/>
            <pc:sldMk cId="784448154" sldId="718"/>
            <ac:spMk id="21" creationId="{942F48C7-39D9-8E73-FD57-C9D0C9D9CF6D}"/>
          </ac:spMkLst>
        </pc:spChg>
        <pc:spChg chg="add del mod ord">
          <ac:chgData name="Sujan Dahal" userId="07be422d-87ef-4a38-85d9-cb63f0a5eb2b" providerId="ADAL" clId="{4AEBE4C2-F7CD-4481-922A-E1112E739C56}" dt="2024-05-17T08:38:05.218" v="1023" actId="700"/>
          <ac:spMkLst>
            <pc:docMk/>
            <pc:sldMk cId="784448154" sldId="718"/>
            <ac:spMk id="22" creationId="{329EA50A-859E-7A27-E494-600F55EC5A35}"/>
          </ac:spMkLst>
        </pc:spChg>
        <pc:spChg chg="add del mod ord">
          <ac:chgData name="Sujan Dahal" userId="07be422d-87ef-4a38-85d9-cb63f0a5eb2b" providerId="ADAL" clId="{4AEBE4C2-F7CD-4481-922A-E1112E739C56}" dt="2024-05-17T08:38:05.218" v="1023" actId="700"/>
          <ac:spMkLst>
            <pc:docMk/>
            <pc:sldMk cId="784448154" sldId="718"/>
            <ac:spMk id="23" creationId="{4A2EF8EE-A23D-7CFB-9346-4416ACAF2285}"/>
          </ac:spMkLst>
        </pc:spChg>
        <pc:graphicFrameChg chg="add del mod modGraphic">
          <ac:chgData name="Sujan Dahal" userId="07be422d-87ef-4a38-85d9-cb63f0a5eb2b" providerId="ADAL" clId="{4AEBE4C2-F7CD-4481-922A-E1112E739C56}" dt="2024-05-17T08:14:33.327" v="985" actId="478"/>
          <ac:graphicFrameMkLst>
            <pc:docMk/>
            <pc:sldMk cId="784448154" sldId="718"/>
            <ac:graphicFrameMk id="10" creationId="{6101E875-AEDF-F819-6B5B-9730655DC161}"/>
          </ac:graphicFrameMkLst>
        </pc:graphicFrameChg>
        <pc:graphicFrameChg chg="add mod">
          <ac:chgData name="Sujan Dahal" userId="07be422d-87ef-4a38-85d9-cb63f0a5eb2b" providerId="ADAL" clId="{4AEBE4C2-F7CD-4481-922A-E1112E739C56}" dt="2024-05-17T08:36:29.082" v="1002" actId="1076"/>
          <ac:graphicFrameMkLst>
            <pc:docMk/>
            <pc:sldMk cId="784448154" sldId="718"/>
            <ac:graphicFrameMk id="17" creationId="{6077AC21-CFC2-4575-7DEB-C5111DBEA4A5}"/>
          </ac:graphicFrameMkLst>
        </pc:graphicFrameChg>
        <pc:picChg chg="add del mod">
          <ac:chgData name="Sujan Dahal" userId="07be422d-87ef-4a38-85d9-cb63f0a5eb2b" providerId="ADAL" clId="{4AEBE4C2-F7CD-4481-922A-E1112E739C56}" dt="2024-05-17T08:10:42.848" v="955" actId="478"/>
          <ac:picMkLst>
            <pc:docMk/>
            <pc:sldMk cId="784448154" sldId="718"/>
            <ac:picMk id="4" creationId="{8509A1D8-7028-EF00-7BE4-6EE2226EE55D}"/>
          </ac:picMkLst>
        </pc:picChg>
        <pc:picChg chg="add del mod">
          <ac:chgData name="Sujan Dahal" userId="07be422d-87ef-4a38-85d9-cb63f0a5eb2b" providerId="ADAL" clId="{4AEBE4C2-F7CD-4481-922A-E1112E739C56}" dt="2024-05-17T08:12:28.763" v="970" actId="478"/>
          <ac:picMkLst>
            <pc:docMk/>
            <pc:sldMk cId="784448154" sldId="718"/>
            <ac:picMk id="7" creationId="{AC932171-190A-F015-4DC2-17A459D3070D}"/>
          </ac:picMkLst>
        </pc:picChg>
        <pc:picChg chg="add del mod">
          <ac:chgData name="Sujan Dahal" userId="07be422d-87ef-4a38-85d9-cb63f0a5eb2b" providerId="ADAL" clId="{4AEBE4C2-F7CD-4481-922A-E1112E739C56}" dt="2024-05-17T08:16:42.762" v="990" actId="478"/>
          <ac:picMkLst>
            <pc:docMk/>
            <pc:sldMk cId="784448154" sldId="718"/>
            <ac:picMk id="14" creationId="{D815673E-1393-55CA-A8D2-23073742D997}"/>
          </ac:picMkLst>
        </pc:picChg>
        <pc:picChg chg="add mod ord">
          <ac:chgData name="Sujan Dahal" userId="07be422d-87ef-4a38-85d9-cb63f0a5eb2b" providerId="ADAL" clId="{4AEBE4C2-F7CD-4481-922A-E1112E739C56}" dt="2024-05-17T08:38:14.451" v="1026" actId="14100"/>
          <ac:picMkLst>
            <pc:docMk/>
            <pc:sldMk cId="784448154" sldId="718"/>
            <ac:picMk id="18" creationId="{98D70F52-B8E9-68C6-0025-8DE64724F105}"/>
          </ac:picMkLst>
        </pc:picChg>
        <pc:picChg chg="add del mod">
          <ac:chgData name="Sujan Dahal" userId="07be422d-87ef-4a38-85d9-cb63f0a5eb2b" providerId="ADAL" clId="{4AEBE4C2-F7CD-4481-922A-E1112E739C56}" dt="2024-05-17T08:37:34.005" v="1017" actId="478"/>
          <ac:picMkLst>
            <pc:docMk/>
            <pc:sldMk cId="784448154" sldId="718"/>
            <ac:picMk id="19" creationId="{C0A24C95-192E-59DE-B506-D58C1A4B5C33}"/>
          </ac:picMkLst>
        </pc:picChg>
        <pc:picChg chg="add del mod">
          <ac:chgData name="Sujan Dahal" userId="07be422d-87ef-4a38-85d9-cb63f0a5eb2b" providerId="ADAL" clId="{4AEBE4C2-F7CD-4481-922A-E1112E739C56}" dt="2024-05-17T08:40:00.066" v="1040" actId="21"/>
          <ac:picMkLst>
            <pc:docMk/>
            <pc:sldMk cId="784448154" sldId="718"/>
            <ac:picMk id="24" creationId="{0C090CC4-3C64-B10C-8A52-0EC366D1CACD}"/>
          </ac:picMkLst>
        </pc:picChg>
      </pc:sldChg>
      <pc:sldChg chg="addSp delSp modSp new mod">
        <pc:chgData name="Sujan Dahal" userId="07be422d-87ef-4a38-85d9-cb63f0a5eb2b" providerId="ADAL" clId="{4AEBE4C2-F7CD-4481-922A-E1112E739C56}" dt="2024-05-17T08:40:07.201" v="1042" actId="1076"/>
        <pc:sldMkLst>
          <pc:docMk/>
          <pc:sldMk cId="2285107981" sldId="719"/>
        </pc:sldMkLst>
        <pc:spChg chg="del">
          <ac:chgData name="Sujan Dahal" userId="07be422d-87ef-4a38-85d9-cb63f0a5eb2b" providerId="ADAL" clId="{4AEBE4C2-F7CD-4481-922A-E1112E739C56}" dt="2024-05-17T08:39:41.077" v="1036"/>
          <ac:spMkLst>
            <pc:docMk/>
            <pc:sldMk cId="2285107981" sldId="719"/>
            <ac:spMk id="2" creationId="{3FB527DF-61D7-BE1C-1F60-579557BDD99D}"/>
          </ac:spMkLst>
        </pc:spChg>
        <pc:spChg chg="del">
          <ac:chgData name="Sujan Dahal" userId="07be422d-87ef-4a38-85d9-cb63f0a5eb2b" providerId="ADAL" clId="{4AEBE4C2-F7CD-4481-922A-E1112E739C56}" dt="2024-05-17T08:39:48.249" v="1037" actId="478"/>
          <ac:spMkLst>
            <pc:docMk/>
            <pc:sldMk cId="2285107981" sldId="719"/>
            <ac:spMk id="3" creationId="{C079CE7F-C8E2-0E1E-D5DD-FD34ABA9F65C}"/>
          </ac:spMkLst>
        </pc:spChg>
        <pc:picChg chg="add mod">
          <ac:chgData name="Sujan Dahal" userId="07be422d-87ef-4a38-85d9-cb63f0a5eb2b" providerId="ADAL" clId="{4AEBE4C2-F7CD-4481-922A-E1112E739C56}" dt="2024-05-17T08:39:54.238" v="1039" actId="14100"/>
          <ac:picMkLst>
            <pc:docMk/>
            <pc:sldMk cId="2285107981" sldId="719"/>
            <ac:picMk id="4" creationId="{961357F3-3302-A588-0CFA-921D8BEDA959}"/>
          </ac:picMkLst>
        </pc:picChg>
        <pc:picChg chg="add mod">
          <ac:chgData name="Sujan Dahal" userId="07be422d-87ef-4a38-85d9-cb63f0a5eb2b" providerId="ADAL" clId="{4AEBE4C2-F7CD-4481-922A-E1112E739C56}" dt="2024-05-17T08:40:07.201" v="1042" actId="1076"/>
          <ac:picMkLst>
            <pc:docMk/>
            <pc:sldMk cId="2285107981" sldId="719"/>
            <ac:picMk id="5" creationId="{BD2635BF-40EC-242C-2204-86DB1D75166C}"/>
          </ac:picMkLst>
        </pc:picChg>
      </pc:sldChg>
      <pc:sldChg chg="addSp delSp modSp new mod">
        <pc:chgData name="Sujan Dahal" userId="07be422d-87ef-4a38-85d9-cb63f0a5eb2b" providerId="ADAL" clId="{4AEBE4C2-F7CD-4481-922A-E1112E739C56}" dt="2024-05-17T08:45:36.801" v="1055" actId="1076"/>
        <pc:sldMkLst>
          <pc:docMk/>
          <pc:sldMk cId="935211428" sldId="720"/>
        </pc:sldMkLst>
        <pc:spChg chg="del mod">
          <ac:chgData name="Sujan Dahal" userId="07be422d-87ef-4a38-85d9-cb63f0a5eb2b" providerId="ADAL" clId="{4AEBE4C2-F7CD-4481-922A-E1112E739C56}" dt="2024-05-17T08:44:19.352" v="1047" actId="22"/>
          <ac:spMkLst>
            <pc:docMk/>
            <pc:sldMk cId="935211428" sldId="720"/>
            <ac:spMk id="2" creationId="{11DB1111-DDEA-4912-1326-A3B59098F9DA}"/>
          </ac:spMkLst>
        </pc:spChg>
        <pc:spChg chg="del">
          <ac:chgData name="Sujan Dahal" userId="07be422d-87ef-4a38-85d9-cb63f0a5eb2b" providerId="ADAL" clId="{4AEBE4C2-F7CD-4481-922A-E1112E739C56}" dt="2024-05-17T08:40:23.997" v="1045" actId="478"/>
          <ac:spMkLst>
            <pc:docMk/>
            <pc:sldMk cId="935211428" sldId="720"/>
            <ac:spMk id="3" creationId="{2C2FE92A-4BF6-BC9B-B6AF-B66F6A216324}"/>
          </ac:spMkLst>
        </pc:spChg>
        <pc:spChg chg="add del mod">
          <ac:chgData name="Sujan Dahal" userId="07be422d-87ef-4a38-85d9-cb63f0a5eb2b" providerId="ADAL" clId="{4AEBE4C2-F7CD-4481-922A-E1112E739C56}" dt="2024-05-17T08:45:21.480" v="1050" actId="22"/>
          <ac:spMkLst>
            <pc:docMk/>
            <pc:sldMk cId="935211428" sldId="720"/>
            <ac:spMk id="7" creationId="{3205ACF2-CDAA-0DCF-E490-822B5686B766}"/>
          </ac:spMkLst>
        </pc:spChg>
        <pc:picChg chg="add del mod ord">
          <ac:chgData name="Sujan Dahal" userId="07be422d-87ef-4a38-85d9-cb63f0a5eb2b" providerId="ADAL" clId="{4AEBE4C2-F7CD-4481-922A-E1112E739C56}" dt="2024-05-17T08:44:24.677" v="1049" actId="478"/>
          <ac:picMkLst>
            <pc:docMk/>
            <pc:sldMk cId="935211428" sldId="720"/>
            <ac:picMk id="5" creationId="{C56A3BA2-BB70-4357-5061-BCF38F2ABED2}"/>
          </ac:picMkLst>
        </pc:picChg>
        <pc:picChg chg="add mod ord">
          <ac:chgData name="Sujan Dahal" userId="07be422d-87ef-4a38-85d9-cb63f0a5eb2b" providerId="ADAL" clId="{4AEBE4C2-F7CD-4481-922A-E1112E739C56}" dt="2024-05-17T08:45:36.801" v="1055" actId="1076"/>
          <ac:picMkLst>
            <pc:docMk/>
            <pc:sldMk cId="935211428" sldId="720"/>
            <ac:picMk id="9" creationId="{F9B54A8B-0FB3-F940-C7C9-C0164538E7F7}"/>
          </ac:picMkLst>
        </pc:picChg>
      </pc:sldChg>
      <pc:sldChg chg="addSp delSp modSp new mod">
        <pc:chgData name="Sujan Dahal" userId="07be422d-87ef-4a38-85d9-cb63f0a5eb2b" providerId="ADAL" clId="{4AEBE4C2-F7CD-4481-922A-E1112E739C56}" dt="2024-05-17T08:47:48.599" v="1059" actId="478"/>
        <pc:sldMkLst>
          <pc:docMk/>
          <pc:sldMk cId="3903136669" sldId="721"/>
        </pc:sldMkLst>
        <pc:spChg chg="del">
          <ac:chgData name="Sujan Dahal" userId="07be422d-87ef-4a38-85d9-cb63f0a5eb2b" providerId="ADAL" clId="{4AEBE4C2-F7CD-4481-922A-E1112E739C56}" dt="2024-05-17T08:47:40.192" v="1057" actId="22"/>
          <ac:spMkLst>
            <pc:docMk/>
            <pc:sldMk cId="3903136669" sldId="721"/>
            <ac:spMk id="2" creationId="{4A46B381-21C9-87F1-B5C2-6E7F4DD952BA}"/>
          </ac:spMkLst>
        </pc:spChg>
        <pc:spChg chg="del">
          <ac:chgData name="Sujan Dahal" userId="07be422d-87ef-4a38-85d9-cb63f0a5eb2b" providerId="ADAL" clId="{4AEBE4C2-F7CD-4481-922A-E1112E739C56}" dt="2024-05-17T08:47:48.599" v="1059" actId="478"/>
          <ac:spMkLst>
            <pc:docMk/>
            <pc:sldMk cId="3903136669" sldId="721"/>
            <ac:spMk id="3" creationId="{BEC2D6BA-2B4B-E3AA-0579-E53EEE7DE3B2}"/>
          </ac:spMkLst>
        </pc:spChg>
        <pc:picChg chg="add mod ord">
          <ac:chgData name="Sujan Dahal" userId="07be422d-87ef-4a38-85d9-cb63f0a5eb2b" providerId="ADAL" clId="{4AEBE4C2-F7CD-4481-922A-E1112E739C56}" dt="2024-05-17T08:47:42.437" v="1058" actId="1076"/>
          <ac:picMkLst>
            <pc:docMk/>
            <pc:sldMk cId="3903136669" sldId="721"/>
            <ac:picMk id="5" creationId="{6F796955-4F1C-B2C8-55F7-EE8FC281F504}"/>
          </ac:picMkLst>
        </pc:picChg>
      </pc:sldChg>
      <pc:sldChg chg="modSp new mod">
        <pc:chgData name="Sujan Dahal" userId="07be422d-87ef-4a38-85d9-cb63f0a5eb2b" providerId="ADAL" clId="{4AEBE4C2-F7CD-4481-922A-E1112E739C56}" dt="2024-05-17T09:09:11.973" v="1329" actId="20577"/>
        <pc:sldMkLst>
          <pc:docMk/>
          <pc:sldMk cId="1644636903" sldId="722"/>
        </pc:sldMkLst>
        <pc:spChg chg="mod">
          <ac:chgData name="Sujan Dahal" userId="07be422d-87ef-4a38-85d9-cb63f0a5eb2b" providerId="ADAL" clId="{4AEBE4C2-F7CD-4481-922A-E1112E739C56}" dt="2024-05-17T09:09:11.973" v="1329" actId="20577"/>
          <ac:spMkLst>
            <pc:docMk/>
            <pc:sldMk cId="1644636903" sldId="722"/>
            <ac:spMk id="2" creationId="{EC44E276-7909-541B-3F3D-369C2E6AD913}"/>
          </ac:spMkLst>
        </pc:spChg>
        <pc:spChg chg="mod">
          <ac:chgData name="Sujan Dahal" userId="07be422d-87ef-4a38-85d9-cb63f0a5eb2b" providerId="ADAL" clId="{4AEBE4C2-F7CD-4481-922A-E1112E739C56}" dt="2024-05-17T08:59:57.441" v="1125" actId="27636"/>
          <ac:spMkLst>
            <pc:docMk/>
            <pc:sldMk cId="1644636903" sldId="722"/>
            <ac:spMk id="3" creationId="{333E418E-C2FD-9D20-C81C-EE5E991FC980}"/>
          </ac:spMkLst>
        </pc:spChg>
      </pc:sldChg>
      <pc:sldMasterChg chg="del delSldLayout">
        <pc:chgData name="Sujan Dahal" userId="07be422d-87ef-4a38-85d9-cb63f0a5eb2b" providerId="ADAL" clId="{4AEBE4C2-F7CD-4481-922A-E1112E739C56}" dt="2024-05-17T07:31:26.224" v="123" actId="2696"/>
        <pc:sldMasterMkLst>
          <pc:docMk/>
          <pc:sldMasterMk cId="726607636" sldId="2147483648"/>
        </pc:sldMasterMkLst>
        <pc:sldLayoutChg chg="del">
          <pc:chgData name="Sujan Dahal" userId="07be422d-87ef-4a38-85d9-cb63f0a5eb2b" providerId="ADAL" clId="{4AEBE4C2-F7CD-4481-922A-E1112E739C56}" dt="2024-05-17T07:31:26.224" v="123" actId="2696"/>
          <pc:sldLayoutMkLst>
            <pc:docMk/>
            <pc:sldMasterMk cId="726607636" sldId="2147483648"/>
            <pc:sldLayoutMk cId="1706385776" sldId="2147483649"/>
          </pc:sldLayoutMkLst>
        </pc:sldLayoutChg>
        <pc:sldLayoutChg chg="del">
          <pc:chgData name="Sujan Dahal" userId="07be422d-87ef-4a38-85d9-cb63f0a5eb2b" providerId="ADAL" clId="{4AEBE4C2-F7CD-4481-922A-E1112E739C56}" dt="2024-05-17T07:31:26.224" v="123" actId="2696"/>
          <pc:sldLayoutMkLst>
            <pc:docMk/>
            <pc:sldMasterMk cId="726607636" sldId="2147483648"/>
            <pc:sldLayoutMk cId="1776165368" sldId="2147483650"/>
          </pc:sldLayoutMkLst>
        </pc:sldLayoutChg>
        <pc:sldLayoutChg chg="del">
          <pc:chgData name="Sujan Dahal" userId="07be422d-87ef-4a38-85d9-cb63f0a5eb2b" providerId="ADAL" clId="{4AEBE4C2-F7CD-4481-922A-E1112E739C56}" dt="2024-05-17T07:31:26.224" v="123" actId="2696"/>
          <pc:sldLayoutMkLst>
            <pc:docMk/>
            <pc:sldMasterMk cId="726607636" sldId="2147483648"/>
            <pc:sldLayoutMk cId="295061446" sldId="2147483651"/>
          </pc:sldLayoutMkLst>
        </pc:sldLayoutChg>
        <pc:sldLayoutChg chg="del">
          <pc:chgData name="Sujan Dahal" userId="07be422d-87ef-4a38-85d9-cb63f0a5eb2b" providerId="ADAL" clId="{4AEBE4C2-F7CD-4481-922A-E1112E739C56}" dt="2024-05-17T07:31:26.224" v="123" actId="2696"/>
          <pc:sldLayoutMkLst>
            <pc:docMk/>
            <pc:sldMasterMk cId="726607636" sldId="2147483648"/>
            <pc:sldLayoutMk cId="1900334232" sldId="2147483652"/>
          </pc:sldLayoutMkLst>
        </pc:sldLayoutChg>
        <pc:sldLayoutChg chg="del">
          <pc:chgData name="Sujan Dahal" userId="07be422d-87ef-4a38-85d9-cb63f0a5eb2b" providerId="ADAL" clId="{4AEBE4C2-F7CD-4481-922A-E1112E739C56}" dt="2024-05-17T07:31:26.224" v="123" actId="2696"/>
          <pc:sldLayoutMkLst>
            <pc:docMk/>
            <pc:sldMasterMk cId="726607636" sldId="2147483648"/>
            <pc:sldLayoutMk cId="3743412251" sldId="2147483653"/>
          </pc:sldLayoutMkLst>
        </pc:sldLayoutChg>
        <pc:sldLayoutChg chg="del">
          <pc:chgData name="Sujan Dahal" userId="07be422d-87ef-4a38-85d9-cb63f0a5eb2b" providerId="ADAL" clId="{4AEBE4C2-F7CD-4481-922A-E1112E739C56}" dt="2024-05-17T07:31:26.224" v="123" actId="2696"/>
          <pc:sldLayoutMkLst>
            <pc:docMk/>
            <pc:sldMasterMk cId="726607636" sldId="2147483648"/>
            <pc:sldLayoutMk cId="1992848177" sldId="2147483654"/>
          </pc:sldLayoutMkLst>
        </pc:sldLayoutChg>
        <pc:sldLayoutChg chg="del">
          <pc:chgData name="Sujan Dahal" userId="07be422d-87ef-4a38-85d9-cb63f0a5eb2b" providerId="ADAL" clId="{4AEBE4C2-F7CD-4481-922A-E1112E739C56}" dt="2024-05-17T07:31:26.224" v="123" actId="2696"/>
          <pc:sldLayoutMkLst>
            <pc:docMk/>
            <pc:sldMasterMk cId="726607636" sldId="2147483648"/>
            <pc:sldLayoutMk cId="1575961805" sldId="2147483655"/>
          </pc:sldLayoutMkLst>
        </pc:sldLayoutChg>
        <pc:sldLayoutChg chg="del">
          <pc:chgData name="Sujan Dahal" userId="07be422d-87ef-4a38-85d9-cb63f0a5eb2b" providerId="ADAL" clId="{4AEBE4C2-F7CD-4481-922A-E1112E739C56}" dt="2024-05-17T07:31:26.224" v="123" actId="2696"/>
          <pc:sldLayoutMkLst>
            <pc:docMk/>
            <pc:sldMasterMk cId="726607636" sldId="2147483648"/>
            <pc:sldLayoutMk cId="301266463" sldId="2147483656"/>
          </pc:sldLayoutMkLst>
        </pc:sldLayoutChg>
        <pc:sldLayoutChg chg="del">
          <pc:chgData name="Sujan Dahal" userId="07be422d-87ef-4a38-85d9-cb63f0a5eb2b" providerId="ADAL" clId="{4AEBE4C2-F7CD-4481-922A-E1112E739C56}" dt="2024-05-17T07:31:26.224" v="123" actId="2696"/>
          <pc:sldLayoutMkLst>
            <pc:docMk/>
            <pc:sldMasterMk cId="726607636" sldId="2147483648"/>
            <pc:sldLayoutMk cId="1199989288" sldId="2147483657"/>
          </pc:sldLayoutMkLst>
        </pc:sldLayoutChg>
        <pc:sldLayoutChg chg="del">
          <pc:chgData name="Sujan Dahal" userId="07be422d-87ef-4a38-85d9-cb63f0a5eb2b" providerId="ADAL" clId="{4AEBE4C2-F7CD-4481-922A-E1112E739C56}" dt="2024-05-17T07:31:26.224" v="123" actId="2696"/>
          <pc:sldLayoutMkLst>
            <pc:docMk/>
            <pc:sldMasterMk cId="726607636" sldId="2147483648"/>
            <pc:sldLayoutMk cId="2360919112" sldId="2147483658"/>
          </pc:sldLayoutMkLst>
        </pc:sldLayoutChg>
        <pc:sldLayoutChg chg="del">
          <pc:chgData name="Sujan Dahal" userId="07be422d-87ef-4a38-85d9-cb63f0a5eb2b" providerId="ADAL" clId="{4AEBE4C2-F7CD-4481-922A-E1112E739C56}" dt="2024-05-17T07:31:26.224" v="123" actId="2696"/>
          <pc:sldLayoutMkLst>
            <pc:docMk/>
            <pc:sldMasterMk cId="726607636" sldId="2147483648"/>
            <pc:sldLayoutMk cId="2448473497" sldId="2147483659"/>
          </pc:sldLayoutMkLst>
        </pc:sldLayoutChg>
      </pc:sldMasterChg>
    </pc:docChg>
  </pc:docChgLst>
  <pc:docChgLst>
    <pc:chgData name="Kanti Adhikari" userId="S::kanti@fhi360.org::9dc41c30-55a4-4a0f-991c-57ac14704c8e" providerId="AD" clId="Web-{7DA0AA22-6367-849E-B84B-B96F4C5C46C9}"/>
    <pc:docChg chg="addSld delSld modSld">
      <pc:chgData name="Kanti Adhikari" userId="S::kanti@fhi360.org::9dc41c30-55a4-4a0f-991c-57ac14704c8e" providerId="AD" clId="Web-{7DA0AA22-6367-849E-B84B-B96F4C5C46C9}" dt="2024-05-20T10:46:33.069" v="405" actId="14100"/>
      <pc:docMkLst>
        <pc:docMk/>
      </pc:docMkLst>
      <pc:sldChg chg="modSp">
        <pc:chgData name="Kanti Adhikari" userId="S::kanti@fhi360.org::9dc41c30-55a4-4a0f-991c-57ac14704c8e" providerId="AD" clId="Web-{7DA0AA22-6367-849E-B84B-B96F4C5C46C9}" dt="2024-05-20T10:27:56.783" v="30" actId="20577"/>
        <pc:sldMkLst>
          <pc:docMk/>
          <pc:sldMk cId="73884186" sldId="704"/>
        </pc:sldMkLst>
        <pc:spChg chg="mod">
          <ac:chgData name="Kanti Adhikari" userId="S::kanti@fhi360.org::9dc41c30-55a4-4a0f-991c-57ac14704c8e" providerId="AD" clId="Web-{7DA0AA22-6367-849E-B84B-B96F4C5C46C9}" dt="2024-05-20T10:27:56.783" v="30" actId="20577"/>
          <ac:spMkLst>
            <pc:docMk/>
            <pc:sldMk cId="73884186" sldId="704"/>
            <ac:spMk id="2" creationId="{87872538-1C69-E176-FB63-85C80F7576AE}"/>
          </ac:spMkLst>
        </pc:spChg>
        <pc:spChg chg="mod">
          <ac:chgData name="Kanti Adhikari" userId="S::kanti@fhi360.org::9dc41c30-55a4-4a0f-991c-57ac14704c8e" providerId="AD" clId="Web-{7DA0AA22-6367-849E-B84B-B96F4C5C46C9}" dt="2024-05-20T10:26:00.548" v="5" actId="14100"/>
          <ac:spMkLst>
            <pc:docMk/>
            <pc:sldMk cId="73884186" sldId="704"/>
            <ac:spMk id="3" creationId="{5254280D-E495-1FE7-8A3A-80141B5D7BDA}"/>
          </ac:spMkLst>
        </pc:spChg>
      </pc:sldChg>
      <pc:sldChg chg="addSp delSp modSp">
        <pc:chgData name="Kanti Adhikari" userId="S::kanti@fhi360.org::9dc41c30-55a4-4a0f-991c-57ac14704c8e" providerId="AD" clId="Web-{7DA0AA22-6367-849E-B84B-B96F4C5C46C9}" dt="2024-05-20T10:36:12.082" v="203" actId="14100"/>
        <pc:sldMkLst>
          <pc:docMk/>
          <pc:sldMk cId="2740961028" sldId="705"/>
        </pc:sldMkLst>
        <pc:spChg chg="add del mod">
          <ac:chgData name="Kanti Adhikari" userId="S::kanti@fhi360.org::9dc41c30-55a4-4a0f-991c-57ac14704c8e" providerId="AD" clId="Web-{7DA0AA22-6367-849E-B84B-B96F4C5C46C9}" dt="2024-05-20T10:36:12.082" v="203" actId="14100"/>
          <ac:spMkLst>
            <pc:docMk/>
            <pc:sldMk cId="2740961028" sldId="705"/>
            <ac:spMk id="2" creationId="{9C307579-8E14-F7CA-BDB9-556DB0AC32D8}"/>
          </ac:spMkLst>
        </pc:spChg>
        <pc:spChg chg="mod">
          <ac:chgData name="Kanti Adhikari" userId="S::kanti@fhi360.org::9dc41c30-55a4-4a0f-991c-57ac14704c8e" providerId="AD" clId="Web-{7DA0AA22-6367-849E-B84B-B96F4C5C46C9}" dt="2024-05-20T10:34:54.097" v="170" actId="20577"/>
          <ac:spMkLst>
            <pc:docMk/>
            <pc:sldMk cId="2740961028" sldId="705"/>
            <ac:spMk id="3" creationId="{297C6F14-FB5E-B0E6-FB3E-71D43E6518FF}"/>
          </ac:spMkLst>
        </pc:spChg>
        <pc:spChg chg="add del mod">
          <ac:chgData name="Kanti Adhikari" userId="S::kanti@fhi360.org::9dc41c30-55a4-4a0f-991c-57ac14704c8e" providerId="AD" clId="Web-{7DA0AA22-6367-849E-B84B-B96F4C5C46C9}" dt="2024-05-20T10:35:30.800" v="193"/>
          <ac:spMkLst>
            <pc:docMk/>
            <pc:sldMk cId="2740961028" sldId="705"/>
            <ac:spMk id="5" creationId="{0131BB03-0AD9-FDD8-ADA6-731CDEE86BD2}"/>
          </ac:spMkLst>
        </pc:spChg>
      </pc:sldChg>
      <pc:sldChg chg="modSp">
        <pc:chgData name="Kanti Adhikari" userId="S::kanti@fhi360.org::9dc41c30-55a4-4a0f-991c-57ac14704c8e" providerId="AD" clId="Web-{7DA0AA22-6367-849E-B84B-B96F4C5C46C9}" dt="2024-05-20T10:31:11.331" v="68" actId="20577"/>
        <pc:sldMkLst>
          <pc:docMk/>
          <pc:sldMk cId="2147285642" sldId="706"/>
        </pc:sldMkLst>
        <pc:spChg chg="mod">
          <ac:chgData name="Kanti Adhikari" userId="S::kanti@fhi360.org::9dc41c30-55a4-4a0f-991c-57ac14704c8e" providerId="AD" clId="Web-{7DA0AA22-6367-849E-B84B-B96F4C5C46C9}" dt="2024-05-20T10:31:11.331" v="68" actId="20577"/>
          <ac:spMkLst>
            <pc:docMk/>
            <pc:sldMk cId="2147285642" sldId="706"/>
            <ac:spMk id="2" creationId="{157A93C6-FEDB-7401-647A-D1FFA2A9C2C4}"/>
          </ac:spMkLst>
        </pc:spChg>
        <pc:spChg chg="mod">
          <ac:chgData name="Kanti Adhikari" userId="S::kanti@fhi360.org::9dc41c30-55a4-4a0f-991c-57ac14704c8e" providerId="AD" clId="Web-{7DA0AA22-6367-849E-B84B-B96F4C5C46C9}" dt="2024-05-20T10:29:21.721" v="41" actId="14100"/>
          <ac:spMkLst>
            <pc:docMk/>
            <pc:sldMk cId="2147285642" sldId="706"/>
            <ac:spMk id="3" creationId="{CF50AC7B-1BB8-BB56-BA89-9972D32892AF}"/>
          </ac:spMkLst>
        </pc:spChg>
      </pc:sldChg>
      <pc:sldChg chg="modSp">
        <pc:chgData name="Kanti Adhikari" userId="S::kanti@fhi360.org::9dc41c30-55a4-4a0f-991c-57ac14704c8e" providerId="AD" clId="Web-{7DA0AA22-6367-849E-B84B-B96F4C5C46C9}" dt="2024-05-20T10:34:03.800" v="143"/>
        <pc:sldMkLst>
          <pc:docMk/>
          <pc:sldMk cId="1978453946" sldId="707"/>
        </pc:sldMkLst>
        <pc:spChg chg="mod">
          <ac:chgData name="Kanti Adhikari" userId="S::kanti@fhi360.org::9dc41c30-55a4-4a0f-991c-57ac14704c8e" providerId="AD" clId="Web-{7DA0AA22-6367-849E-B84B-B96F4C5C46C9}" dt="2024-05-20T10:33:51.956" v="129" actId="20577"/>
          <ac:spMkLst>
            <pc:docMk/>
            <pc:sldMk cId="1978453946" sldId="707"/>
            <ac:spMk id="3" creationId="{6E086701-434A-7C0A-DA7D-449DF1E76E52}"/>
          </ac:spMkLst>
        </pc:spChg>
        <pc:graphicFrameChg chg="mod modGraphic">
          <ac:chgData name="Kanti Adhikari" userId="S::kanti@fhi360.org::9dc41c30-55a4-4a0f-991c-57ac14704c8e" providerId="AD" clId="Web-{7DA0AA22-6367-849E-B84B-B96F4C5C46C9}" dt="2024-05-20T10:34:03.800" v="143"/>
          <ac:graphicFrameMkLst>
            <pc:docMk/>
            <pc:sldMk cId="1978453946" sldId="707"/>
            <ac:graphicFrameMk id="4" creationId="{49591498-E094-C13A-5301-DD7AA6C48284}"/>
          </ac:graphicFrameMkLst>
        </pc:graphicFrameChg>
      </pc:sldChg>
      <pc:sldChg chg="modSp">
        <pc:chgData name="Kanti Adhikari" userId="S::kanti@fhi360.org::9dc41c30-55a4-4a0f-991c-57ac14704c8e" providerId="AD" clId="Web-{7DA0AA22-6367-849E-B84B-B96F4C5C46C9}" dt="2024-05-20T10:34:25.113" v="156"/>
        <pc:sldMkLst>
          <pc:docMk/>
          <pc:sldMk cId="2672190126" sldId="708"/>
        </pc:sldMkLst>
        <pc:spChg chg="mod">
          <ac:chgData name="Kanti Adhikari" userId="S::kanti@fhi360.org::9dc41c30-55a4-4a0f-991c-57ac14704c8e" providerId="AD" clId="Web-{7DA0AA22-6367-849E-B84B-B96F4C5C46C9}" dt="2024-05-20T10:34:14.019" v="144" actId="20577"/>
          <ac:spMkLst>
            <pc:docMk/>
            <pc:sldMk cId="2672190126" sldId="708"/>
            <ac:spMk id="3" creationId="{FE516981-33BF-BB1D-F96B-CF83CCB86762}"/>
          </ac:spMkLst>
        </pc:spChg>
        <pc:graphicFrameChg chg="mod modGraphic">
          <ac:chgData name="Kanti Adhikari" userId="S::kanti@fhi360.org::9dc41c30-55a4-4a0f-991c-57ac14704c8e" providerId="AD" clId="Web-{7DA0AA22-6367-849E-B84B-B96F4C5C46C9}" dt="2024-05-20T10:34:25.113" v="156"/>
          <ac:graphicFrameMkLst>
            <pc:docMk/>
            <pc:sldMk cId="2672190126" sldId="708"/>
            <ac:graphicFrameMk id="4" creationId="{4CA40CFB-DC6D-25F5-5503-27156D4C8AF6}"/>
          </ac:graphicFrameMkLst>
        </pc:graphicFrameChg>
      </pc:sldChg>
      <pc:sldChg chg="modSp">
        <pc:chgData name="Kanti Adhikari" userId="S::kanti@fhi360.org::9dc41c30-55a4-4a0f-991c-57ac14704c8e" providerId="AD" clId="Web-{7DA0AA22-6367-849E-B84B-B96F4C5C46C9}" dt="2024-05-20T10:33:21.081" v="113"/>
        <pc:sldMkLst>
          <pc:docMk/>
          <pc:sldMk cId="1915828960" sldId="710"/>
        </pc:sldMkLst>
        <pc:spChg chg="mod">
          <ac:chgData name="Kanti Adhikari" userId="S::kanti@fhi360.org::9dc41c30-55a4-4a0f-991c-57ac14704c8e" providerId="AD" clId="Web-{7DA0AA22-6367-849E-B84B-B96F4C5C46C9}" dt="2024-05-20T10:33:10.831" v="104" actId="20577"/>
          <ac:spMkLst>
            <pc:docMk/>
            <pc:sldMk cId="1915828960" sldId="710"/>
            <ac:spMk id="3" creationId="{E4BD1766-CA55-F18F-1F26-747B21B68A74}"/>
          </ac:spMkLst>
        </pc:spChg>
        <pc:graphicFrameChg chg="mod modGraphic">
          <ac:chgData name="Kanti Adhikari" userId="S::kanti@fhi360.org::9dc41c30-55a4-4a0f-991c-57ac14704c8e" providerId="AD" clId="Web-{7DA0AA22-6367-849E-B84B-B96F4C5C46C9}" dt="2024-05-20T10:33:21.081" v="113"/>
          <ac:graphicFrameMkLst>
            <pc:docMk/>
            <pc:sldMk cId="1915828960" sldId="710"/>
            <ac:graphicFrameMk id="4" creationId="{C6F7E4D1-4003-A097-6F9F-C471E3E53248}"/>
          </ac:graphicFrameMkLst>
        </pc:graphicFrameChg>
      </pc:sldChg>
      <pc:sldChg chg="modSp">
        <pc:chgData name="Kanti Adhikari" userId="S::kanti@fhi360.org::9dc41c30-55a4-4a0f-991c-57ac14704c8e" providerId="AD" clId="Web-{7DA0AA22-6367-849E-B84B-B96F4C5C46C9}" dt="2024-05-20T10:33:42.847" v="128"/>
        <pc:sldMkLst>
          <pc:docMk/>
          <pc:sldMk cId="3658444054" sldId="711"/>
        </pc:sldMkLst>
        <pc:spChg chg="mod">
          <ac:chgData name="Kanti Adhikari" userId="S::kanti@fhi360.org::9dc41c30-55a4-4a0f-991c-57ac14704c8e" providerId="AD" clId="Web-{7DA0AA22-6367-849E-B84B-B96F4C5C46C9}" dt="2024-05-20T10:33:30.784" v="114" actId="20577"/>
          <ac:spMkLst>
            <pc:docMk/>
            <pc:sldMk cId="3658444054" sldId="711"/>
            <ac:spMk id="3" creationId="{01002D20-2D6E-DE55-01D9-EF767A15845B}"/>
          </ac:spMkLst>
        </pc:spChg>
        <pc:graphicFrameChg chg="mod modGraphic">
          <ac:chgData name="Kanti Adhikari" userId="S::kanti@fhi360.org::9dc41c30-55a4-4a0f-991c-57ac14704c8e" providerId="AD" clId="Web-{7DA0AA22-6367-849E-B84B-B96F4C5C46C9}" dt="2024-05-20T10:33:42.847" v="128"/>
          <ac:graphicFrameMkLst>
            <pc:docMk/>
            <pc:sldMk cId="3658444054" sldId="711"/>
            <ac:graphicFrameMk id="4" creationId="{AE83CD99-B4B4-559F-1AC0-493FF8D25510}"/>
          </ac:graphicFrameMkLst>
        </pc:graphicFrameChg>
      </pc:sldChg>
      <pc:sldChg chg="modSp">
        <pc:chgData name="Kanti Adhikari" userId="S::kanti@fhi360.org::9dc41c30-55a4-4a0f-991c-57ac14704c8e" providerId="AD" clId="Web-{7DA0AA22-6367-849E-B84B-B96F4C5C46C9}" dt="2024-05-20T10:32:28.050" v="86"/>
        <pc:sldMkLst>
          <pc:docMk/>
          <pc:sldMk cId="3874744416" sldId="712"/>
        </pc:sldMkLst>
        <pc:spChg chg="mod">
          <ac:chgData name="Kanti Adhikari" userId="S::kanti@fhi360.org::9dc41c30-55a4-4a0f-991c-57ac14704c8e" providerId="AD" clId="Web-{7DA0AA22-6367-849E-B84B-B96F4C5C46C9}" dt="2024-05-20T10:31:58.253" v="70" actId="20577"/>
          <ac:spMkLst>
            <pc:docMk/>
            <pc:sldMk cId="3874744416" sldId="712"/>
            <ac:spMk id="3" creationId="{C734E136-6170-9BCE-E931-AE3ECC7FE257}"/>
          </ac:spMkLst>
        </pc:spChg>
        <pc:graphicFrameChg chg="mod modGraphic">
          <ac:chgData name="Kanti Adhikari" userId="S::kanti@fhi360.org::9dc41c30-55a4-4a0f-991c-57ac14704c8e" providerId="AD" clId="Web-{7DA0AA22-6367-849E-B84B-B96F4C5C46C9}" dt="2024-05-20T10:32:28.050" v="86"/>
          <ac:graphicFrameMkLst>
            <pc:docMk/>
            <pc:sldMk cId="3874744416" sldId="712"/>
            <ac:graphicFrameMk id="4" creationId="{94F9176B-BA56-D873-302E-822467BAA883}"/>
          </ac:graphicFrameMkLst>
        </pc:graphicFrameChg>
      </pc:sldChg>
      <pc:sldChg chg="modSp">
        <pc:chgData name="Kanti Adhikari" userId="S::kanti@fhi360.org::9dc41c30-55a4-4a0f-991c-57ac14704c8e" providerId="AD" clId="Web-{7DA0AA22-6367-849E-B84B-B96F4C5C46C9}" dt="2024-05-20T10:32:57.175" v="103"/>
        <pc:sldMkLst>
          <pc:docMk/>
          <pc:sldMk cId="2847274632" sldId="713"/>
        </pc:sldMkLst>
        <pc:spChg chg="mod">
          <ac:chgData name="Kanti Adhikari" userId="S::kanti@fhi360.org::9dc41c30-55a4-4a0f-991c-57ac14704c8e" providerId="AD" clId="Web-{7DA0AA22-6367-849E-B84B-B96F4C5C46C9}" dt="2024-05-20T10:32:42.065" v="87" actId="20577"/>
          <ac:spMkLst>
            <pc:docMk/>
            <pc:sldMk cId="2847274632" sldId="713"/>
            <ac:spMk id="3" creationId="{EC9C6244-8336-2333-026F-75DCC4580757}"/>
          </ac:spMkLst>
        </pc:spChg>
        <pc:graphicFrameChg chg="mod modGraphic">
          <ac:chgData name="Kanti Adhikari" userId="S::kanti@fhi360.org::9dc41c30-55a4-4a0f-991c-57ac14704c8e" providerId="AD" clId="Web-{7DA0AA22-6367-849E-B84B-B96F4C5C46C9}" dt="2024-05-20T10:32:57.175" v="103"/>
          <ac:graphicFrameMkLst>
            <pc:docMk/>
            <pc:sldMk cId="2847274632" sldId="713"/>
            <ac:graphicFrameMk id="4" creationId="{70FD502F-DD35-D6D1-3D03-1DCA53D13461}"/>
          </ac:graphicFrameMkLst>
        </pc:graphicFrameChg>
      </pc:sldChg>
      <pc:sldChg chg="modSp">
        <pc:chgData name="Kanti Adhikari" userId="S::kanti@fhi360.org::9dc41c30-55a4-4a0f-991c-57ac14704c8e" providerId="AD" clId="Web-{7DA0AA22-6367-849E-B84B-B96F4C5C46C9}" dt="2024-05-20T10:34:42.894" v="168"/>
        <pc:sldMkLst>
          <pc:docMk/>
          <pc:sldMk cId="1349857282" sldId="714"/>
        </pc:sldMkLst>
        <pc:spChg chg="mod">
          <ac:chgData name="Kanti Adhikari" userId="S::kanti@fhi360.org::9dc41c30-55a4-4a0f-991c-57ac14704c8e" providerId="AD" clId="Web-{7DA0AA22-6367-849E-B84B-B96F4C5C46C9}" dt="2024-05-20T10:34:32.441" v="157" actId="20577"/>
          <ac:spMkLst>
            <pc:docMk/>
            <pc:sldMk cId="1349857282" sldId="714"/>
            <ac:spMk id="3" creationId="{018BD404-6CE0-3F00-881F-157177310CE3}"/>
          </ac:spMkLst>
        </pc:spChg>
        <pc:graphicFrameChg chg="mod modGraphic">
          <ac:chgData name="Kanti Adhikari" userId="S::kanti@fhi360.org::9dc41c30-55a4-4a0f-991c-57ac14704c8e" providerId="AD" clId="Web-{7DA0AA22-6367-849E-B84B-B96F4C5C46C9}" dt="2024-05-20T10:34:42.894" v="168"/>
          <ac:graphicFrameMkLst>
            <pc:docMk/>
            <pc:sldMk cId="1349857282" sldId="714"/>
            <ac:graphicFrameMk id="4" creationId="{E60BF525-0662-F7C2-4073-D039480334B0}"/>
          </ac:graphicFrameMkLst>
        </pc:graphicFrameChg>
      </pc:sldChg>
      <pc:sldChg chg="modSp">
        <pc:chgData name="Kanti Adhikari" userId="S::kanti@fhi360.org::9dc41c30-55a4-4a0f-991c-57ac14704c8e" providerId="AD" clId="Web-{7DA0AA22-6367-849E-B84B-B96F4C5C46C9}" dt="2024-05-20T10:37:43.129" v="284" actId="20577"/>
        <pc:sldMkLst>
          <pc:docMk/>
          <pc:sldMk cId="617147725" sldId="715"/>
        </pc:sldMkLst>
        <pc:spChg chg="mod">
          <ac:chgData name="Kanti Adhikari" userId="S::kanti@fhi360.org::9dc41c30-55a4-4a0f-991c-57ac14704c8e" providerId="AD" clId="Web-{7DA0AA22-6367-849E-B84B-B96F4C5C46C9}" dt="2024-05-20T10:37:43.129" v="284" actId="20577"/>
          <ac:spMkLst>
            <pc:docMk/>
            <pc:sldMk cId="617147725" sldId="715"/>
            <ac:spMk id="2" creationId="{270A1400-D6D6-EFDA-90D6-22414AEE4ED3}"/>
          </ac:spMkLst>
        </pc:spChg>
        <pc:spChg chg="mod">
          <ac:chgData name="Kanti Adhikari" userId="S::kanti@fhi360.org::9dc41c30-55a4-4a0f-991c-57ac14704c8e" providerId="AD" clId="Web-{7DA0AA22-6367-849E-B84B-B96F4C5C46C9}" dt="2024-05-20T10:37:34.176" v="283" actId="20577"/>
          <ac:spMkLst>
            <pc:docMk/>
            <pc:sldMk cId="617147725" sldId="715"/>
            <ac:spMk id="3" creationId="{1B7359E5-5D27-5009-86F6-9AB2A99966AB}"/>
          </ac:spMkLst>
        </pc:spChg>
      </pc:sldChg>
      <pc:sldChg chg="modSp del">
        <pc:chgData name="Kanti Adhikari" userId="S::kanti@fhi360.org::9dc41c30-55a4-4a0f-991c-57ac14704c8e" providerId="AD" clId="Web-{7DA0AA22-6367-849E-B84B-B96F4C5C46C9}" dt="2024-05-20T10:40:02.505" v="328"/>
        <pc:sldMkLst>
          <pc:docMk/>
          <pc:sldMk cId="1603174712" sldId="716"/>
        </pc:sldMkLst>
        <pc:spChg chg="mod">
          <ac:chgData name="Kanti Adhikari" userId="S::kanti@fhi360.org::9dc41c30-55a4-4a0f-991c-57ac14704c8e" providerId="AD" clId="Web-{7DA0AA22-6367-849E-B84B-B96F4C5C46C9}" dt="2024-05-20T10:37:59.207" v="287" actId="20577"/>
          <ac:spMkLst>
            <pc:docMk/>
            <pc:sldMk cId="1603174712" sldId="716"/>
            <ac:spMk id="2" creationId="{E029A796-2E2A-D9B1-61A1-3511A15C04FB}"/>
          </ac:spMkLst>
        </pc:spChg>
        <pc:spChg chg="mod">
          <ac:chgData name="Kanti Adhikari" userId="S::kanti@fhi360.org::9dc41c30-55a4-4a0f-991c-57ac14704c8e" providerId="AD" clId="Web-{7DA0AA22-6367-849E-B84B-B96F4C5C46C9}" dt="2024-05-20T10:37:51.942" v="285" actId="20577"/>
          <ac:spMkLst>
            <pc:docMk/>
            <pc:sldMk cId="1603174712" sldId="716"/>
            <ac:spMk id="3" creationId="{FBE35F1F-38DF-2DE7-85A5-C516A8731F21}"/>
          </ac:spMkLst>
        </pc:spChg>
      </pc:sldChg>
      <pc:sldChg chg="modSp">
        <pc:chgData name="Kanti Adhikari" userId="S::kanti@fhi360.org::9dc41c30-55a4-4a0f-991c-57ac14704c8e" providerId="AD" clId="Web-{7DA0AA22-6367-849E-B84B-B96F4C5C46C9}" dt="2024-05-20T10:45:48.647" v="397" actId="1076"/>
        <pc:sldMkLst>
          <pc:docMk/>
          <pc:sldMk cId="1032427487" sldId="717"/>
        </pc:sldMkLst>
        <pc:spChg chg="mod">
          <ac:chgData name="Kanti Adhikari" userId="S::kanti@fhi360.org::9dc41c30-55a4-4a0f-991c-57ac14704c8e" providerId="AD" clId="Web-{7DA0AA22-6367-849E-B84B-B96F4C5C46C9}" dt="2024-05-20T10:44:49.287" v="386" actId="20577"/>
          <ac:spMkLst>
            <pc:docMk/>
            <pc:sldMk cId="1032427487" sldId="717"/>
            <ac:spMk id="3" creationId="{8691589C-8AA0-4D80-885F-F0FF4654B2C9}"/>
          </ac:spMkLst>
        </pc:spChg>
        <pc:picChg chg="mod">
          <ac:chgData name="Kanti Adhikari" userId="S::kanti@fhi360.org::9dc41c30-55a4-4a0f-991c-57ac14704c8e" providerId="AD" clId="Web-{7DA0AA22-6367-849E-B84B-B96F4C5C46C9}" dt="2024-05-20T10:45:36.850" v="396"/>
          <ac:picMkLst>
            <pc:docMk/>
            <pc:sldMk cId="1032427487" sldId="717"/>
            <ac:picMk id="5" creationId="{C6584BD6-677C-A3FE-CC70-2B7F2B4B4F9C}"/>
          </ac:picMkLst>
        </pc:picChg>
        <pc:picChg chg="mod">
          <ac:chgData name="Kanti Adhikari" userId="S::kanti@fhi360.org::9dc41c30-55a4-4a0f-991c-57ac14704c8e" providerId="AD" clId="Web-{7DA0AA22-6367-849E-B84B-B96F4C5C46C9}" dt="2024-05-20T10:45:48.647" v="397" actId="1076"/>
          <ac:picMkLst>
            <pc:docMk/>
            <pc:sldMk cId="1032427487" sldId="717"/>
            <ac:picMk id="8" creationId="{261EA8C5-7CFB-FB92-0C55-BAE3BB2C544F}"/>
          </ac:picMkLst>
        </pc:picChg>
      </pc:sldChg>
      <pc:sldChg chg="addSp modSp">
        <pc:chgData name="Kanti Adhikari" userId="S::kanti@fhi360.org::9dc41c30-55a4-4a0f-991c-57ac14704c8e" providerId="AD" clId="Web-{7DA0AA22-6367-849E-B84B-B96F4C5C46C9}" dt="2024-05-20T10:46:20.053" v="404" actId="1076"/>
        <pc:sldMkLst>
          <pc:docMk/>
          <pc:sldMk cId="2285107981" sldId="719"/>
        </pc:sldMkLst>
        <pc:spChg chg="add mod">
          <ac:chgData name="Kanti Adhikari" userId="S::kanti@fhi360.org::9dc41c30-55a4-4a0f-991c-57ac14704c8e" providerId="AD" clId="Web-{7DA0AA22-6367-849E-B84B-B96F4C5C46C9}" dt="2024-05-20T10:46:20.053" v="404" actId="1076"/>
          <ac:spMkLst>
            <pc:docMk/>
            <pc:sldMk cId="2285107981" sldId="719"/>
            <ac:spMk id="2" creationId="{393823AA-C5AC-5324-1583-10AF77483841}"/>
          </ac:spMkLst>
        </pc:spChg>
      </pc:sldChg>
      <pc:sldChg chg="modSp">
        <pc:chgData name="Kanti Adhikari" userId="S::kanti@fhi360.org::9dc41c30-55a4-4a0f-991c-57ac14704c8e" providerId="AD" clId="Web-{7DA0AA22-6367-849E-B84B-B96F4C5C46C9}" dt="2024-05-20T10:46:33.069" v="405" actId="14100"/>
        <pc:sldMkLst>
          <pc:docMk/>
          <pc:sldMk cId="3903136669" sldId="721"/>
        </pc:sldMkLst>
        <pc:picChg chg="mod">
          <ac:chgData name="Kanti Adhikari" userId="S::kanti@fhi360.org::9dc41c30-55a4-4a0f-991c-57ac14704c8e" providerId="AD" clId="Web-{7DA0AA22-6367-849E-B84B-B96F4C5C46C9}" dt="2024-05-20T10:46:33.069" v="405" actId="14100"/>
          <ac:picMkLst>
            <pc:docMk/>
            <pc:sldMk cId="3903136669" sldId="721"/>
            <ac:picMk id="5" creationId="{6F796955-4F1C-B2C8-55F7-EE8FC281F504}"/>
          </ac:picMkLst>
        </pc:picChg>
      </pc:sldChg>
      <pc:sldChg chg="modSp">
        <pc:chgData name="Kanti Adhikari" userId="S::kanti@fhi360.org::9dc41c30-55a4-4a0f-991c-57ac14704c8e" providerId="AD" clId="Web-{7DA0AA22-6367-849E-B84B-B96F4C5C46C9}" dt="2024-05-20T10:42:00.693" v="357" actId="20577"/>
        <pc:sldMkLst>
          <pc:docMk/>
          <pc:sldMk cId="1644636903" sldId="722"/>
        </pc:sldMkLst>
        <pc:spChg chg="mod">
          <ac:chgData name="Kanti Adhikari" userId="S::kanti@fhi360.org::9dc41c30-55a4-4a0f-991c-57ac14704c8e" providerId="AD" clId="Web-{7DA0AA22-6367-849E-B84B-B96F4C5C46C9}" dt="2024-05-20T10:42:00.693" v="357" actId="20577"/>
          <ac:spMkLst>
            <pc:docMk/>
            <pc:sldMk cId="1644636903" sldId="722"/>
            <ac:spMk id="2" creationId="{EC44E276-7909-541B-3F3D-369C2E6AD913}"/>
          </ac:spMkLst>
        </pc:spChg>
        <pc:spChg chg="mod">
          <ac:chgData name="Kanti Adhikari" userId="S::kanti@fhi360.org::9dc41c30-55a4-4a0f-991c-57ac14704c8e" providerId="AD" clId="Web-{7DA0AA22-6367-849E-B84B-B96F4C5C46C9}" dt="2024-05-20T10:40:21.692" v="334" actId="20577"/>
          <ac:spMkLst>
            <pc:docMk/>
            <pc:sldMk cId="1644636903" sldId="722"/>
            <ac:spMk id="3" creationId="{333E418E-C2FD-9D20-C81C-EE5E991FC980}"/>
          </ac:spMkLst>
        </pc:spChg>
      </pc:sldChg>
      <pc:sldChg chg="modSp add replId">
        <pc:chgData name="Kanti Adhikari" userId="S::kanti@fhi360.org::9dc41c30-55a4-4a0f-991c-57ac14704c8e" providerId="AD" clId="Web-{7DA0AA22-6367-849E-B84B-B96F4C5C46C9}" dt="2024-05-20T10:31:04.643" v="67" actId="20577"/>
        <pc:sldMkLst>
          <pc:docMk/>
          <pc:sldMk cId="3449252021" sldId="723"/>
        </pc:sldMkLst>
        <pc:spChg chg="mod">
          <ac:chgData name="Kanti Adhikari" userId="S::kanti@fhi360.org::9dc41c30-55a4-4a0f-991c-57ac14704c8e" providerId="AD" clId="Web-{7DA0AA22-6367-849E-B84B-B96F4C5C46C9}" dt="2024-05-20T10:31:04.643" v="67" actId="20577"/>
          <ac:spMkLst>
            <pc:docMk/>
            <pc:sldMk cId="3449252021" sldId="723"/>
            <ac:spMk id="2" creationId="{157A93C6-FEDB-7401-647A-D1FFA2A9C2C4}"/>
          </ac:spMkLst>
        </pc:spChg>
      </pc:sldChg>
      <pc:sldChg chg="modSp add replId">
        <pc:chgData name="Kanti Adhikari" userId="S::kanti@fhi360.org::9dc41c30-55a4-4a0f-991c-57ac14704c8e" providerId="AD" clId="Web-{7DA0AA22-6367-849E-B84B-B96F4C5C46C9}" dt="2024-05-20T10:31:33.721" v="69" actId="20577"/>
        <pc:sldMkLst>
          <pc:docMk/>
          <pc:sldMk cId="3004377461" sldId="724"/>
        </pc:sldMkLst>
        <pc:spChg chg="mod">
          <ac:chgData name="Kanti Adhikari" userId="S::kanti@fhi360.org::9dc41c30-55a4-4a0f-991c-57ac14704c8e" providerId="AD" clId="Web-{7DA0AA22-6367-849E-B84B-B96F4C5C46C9}" dt="2024-05-20T10:31:33.721" v="69" actId="20577"/>
          <ac:spMkLst>
            <pc:docMk/>
            <pc:sldMk cId="3004377461" sldId="724"/>
            <ac:spMk id="2" creationId="{157A93C6-FEDB-7401-647A-D1FFA2A9C2C4}"/>
          </ac:spMkLst>
        </pc:spChg>
      </pc:sldChg>
      <pc:sldChg chg="modSp add replId">
        <pc:chgData name="Kanti Adhikari" userId="S::kanti@fhi360.org::9dc41c30-55a4-4a0f-991c-57ac14704c8e" providerId="AD" clId="Web-{7DA0AA22-6367-849E-B84B-B96F4C5C46C9}" dt="2024-05-20T10:37:18.692" v="282" actId="20577"/>
        <pc:sldMkLst>
          <pc:docMk/>
          <pc:sldMk cId="678103433" sldId="725"/>
        </pc:sldMkLst>
        <pc:spChg chg="mod">
          <ac:chgData name="Kanti Adhikari" userId="S::kanti@fhi360.org::9dc41c30-55a4-4a0f-991c-57ac14704c8e" providerId="AD" clId="Web-{7DA0AA22-6367-849E-B84B-B96F4C5C46C9}" dt="2024-05-20T10:37:18.692" v="282" actId="20577"/>
          <ac:spMkLst>
            <pc:docMk/>
            <pc:sldMk cId="678103433" sldId="725"/>
            <ac:spMk id="2" creationId="{9C307579-8E14-F7CA-BDB9-556DB0AC32D8}"/>
          </ac:spMkLst>
        </pc:spChg>
      </pc:sldChg>
      <pc:sldChg chg="add del replId">
        <pc:chgData name="Kanti Adhikari" userId="S::kanti@fhi360.org::9dc41c30-55a4-4a0f-991c-57ac14704c8e" providerId="AD" clId="Web-{7DA0AA22-6367-849E-B84B-B96F4C5C46C9}" dt="2024-05-20T10:35:33.582" v="194"/>
        <pc:sldMkLst>
          <pc:docMk/>
          <pc:sldMk cId="2021668467" sldId="725"/>
        </pc:sldMkLst>
      </pc:sldChg>
      <pc:sldChg chg="modSp add replId">
        <pc:chgData name="Kanti Adhikari" userId="S::kanti@fhi360.org::9dc41c30-55a4-4a0f-991c-57ac14704c8e" providerId="AD" clId="Web-{7DA0AA22-6367-849E-B84B-B96F4C5C46C9}" dt="2024-05-20T10:39:52.317" v="327" actId="20577"/>
        <pc:sldMkLst>
          <pc:docMk/>
          <pc:sldMk cId="482924544" sldId="726"/>
        </pc:sldMkLst>
        <pc:spChg chg="mod">
          <ac:chgData name="Kanti Adhikari" userId="S::kanti@fhi360.org::9dc41c30-55a4-4a0f-991c-57ac14704c8e" providerId="AD" clId="Web-{7DA0AA22-6367-849E-B84B-B96F4C5C46C9}" dt="2024-05-20T10:39:52.317" v="327" actId="20577"/>
          <ac:spMkLst>
            <pc:docMk/>
            <pc:sldMk cId="482924544" sldId="726"/>
            <ac:spMk id="2" creationId="{E029A796-2E2A-D9B1-61A1-3511A15C04FB}"/>
          </ac:spMkLst>
        </pc:spChg>
      </pc:sldChg>
      <pc:sldChg chg="modSp add replId">
        <pc:chgData name="Kanti Adhikari" userId="S::kanti@fhi360.org::9dc41c30-55a4-4a0f-991c-57ac14704c8e" providerId="AD" clId="Web-{7DA0AA22-6367-849E-B84B-B96F4C5C46C9}" dt="2024-05-20T10:44:37.459" v="385" actId="20577"/>
        <pc:sldMkLst>
          <pc:docMk/>
          <pc:sldMk cId="2726700375" sldId="727"/>
        </pc:sldMkLst>
        <pc:spChg chg="mod">
          <ac:chgData name="Kanti Adhikari" userId="S::kanti@fhi360.org::9dc41c30-55a4-4a0f-991c-57ac14704c8e" providerId="AD" clId="Web-{7DA0AA22-6367-849E-B84B-B96F4C5C46C9}" dt="2024-05-20T10:44:37.459" v="385" actId="20577"/>
          <ac:spMkLst>
            <pc:docMk/>
            <pc:sldMk cId="2726700375" sldId="727"/>
            <ac:spMk id="2" creationId="{EC44E276-7909-541B-3F3D-369C2E6AD913}"/>
          </ac:spMkLst>
        </pc:spChg>
        <pc:spChg chg="mod">
          <ac:chgData name="Kanti Adhikari" userId="S::kanti@fhi360.org::9dc41c30-55a4-4a0f-991c-57ac14704c8e" providerId="AD" clId="Web-{7DA0AA22-6367-849E-B84B-B96F4C5C46C9}" dt="2024-05-20T10:43:12.037" v="366" actId="20577"/>
          <ac:spMkLst>
            <pc:docMk/>
            <pc:sldMk cId="2726700375" sldId="727"/>
            <ac:spMk id="3" creationId="{333E418E-C2FD-9D20-C81C-EE5E991FC980}"/>
          </ac:spMkLst>
        </pc:spChg>
      </pc:sldChg>
    </pc:docChg>
  </pc:docChgLst>
  <pc:docChgLst>
    <pc:chgData name="Kanti Adhikari" userId="S::kanti@fhi360.org::9dc41c30-55a4-4a0f-991c-57ac14704c8e" providerId="AD" clId="Web-{3705E8B6-099D-82BE-D3A1-3BF738D98CCB}"/>
    <pc:docChg chg="modSld">
      <pc:chgData name="Kanti Adhikari" userId="S::kanti@fhi360.org::9dc41c30-55a4-4a0f-991c-57ac14704c8e" providerId="AD" clId="Web-{3705E8B6-099D-82BE-D3A1-3BF738D98CCB}" dt="2024-05-20T09:26:17.069" v="3" actId="20577"/>
      <pc:docMkLst>
        <pc:docMk/>
      </pc:docMkLst>
      <pc:sldChg chg="modSp">
        <pc:chgData name="Kanti Adhikari" userId="S::kanti@fhi360.org::9dc41c30-55a4-4a0f-991c-57ac14704c8e" providerId="AD" clId="Web-{3705E8B6-099D-82BE-D3A1-3BF738D98CCB}" dt="2024-05-20T09:26:17.069" v="3" actId="20577"/>
        <pc:sldMkLst>
          <pc:docMk/>
          <pc:sldMk cId="617147725" sldId="715"/>
        </pc:sldMkLst>
        <pc:spChg chg="mod">
          <ac:chgData name="Kanti Adhikari" userId="S::kanti@fhi360.org::9dc41c30-55a4-4a0f-991c-57ac14704c8e" providerId="AD" clId="Web-{3705E8B6-099D-82BE-D3A1-3BF738D98CCB}" dt="2024-05-20T09:26:17.069" v="3" actId="20577"/>
          <ac:spMkLst>
            <pc:docMk/>
            <pc:sldMk cId="617147725" sldId="715"/>
            <ac:spMk id="2" creationId="{270A1400-D6D6-EFDA-90D6-22414AEE4ED3}"/>
          </ac:spMkLst>
        </pc:spChg>
      </pc:sldChg>
    </pc:docChg>
  </pc:docChgLst>
  <pc:docChgLst>
    <pc:chgData name="Sujan Dahal" userId="S::sdahal@fhi360.org::07be422d-87ef-4a38-85d9-cb63f0a5eb2b" providerId="AD" clId="Web-{F4831EE5-89B7-6F5C-140C-C6B7F7A89F11}"/>
    <pc:docChg chg="modSld">
      <pc:chgData name="Sujan Dahal" userId="S::sdahal@fhi360.org::07be422d-87ef-4a38-85d9-cb63f0a5eb2b" providerId="AD" clId="Web-{F4831EE5-89B7-6F5C-140C-C6B7F7A89F11}" dt="2024-05-22T07:27:12.978" v="1" actId="20577"/>
      <pc:docMkLst>
        <pc:docMk/>
      </pc:docMkLst>
      <pc:sldChg chg="modSp">
        <pc:chgData name="Sujan Dahal" userId="S::sdahal@fhi360.org::07be422d-87ef-4a38-85d9-cb63f0a5eb2b" providerId="AD" clId="Web-{F4831EE5-89B7-6F5C-140C-C6B7F7A89F11}" dt="2024-05-22T07:27:12.978" v="1" actId="20577"/>
        <pc:sldMkLst>
          <pc:docMk/>
          <pc:sldMk cId="73884186" sldId="704"/>
        </pc:sldMkLst>
        <pc:spChg chg="mod">
          <ac:chgData name="Sujan Dahal" userId="S::sdahal@fhi360.org::07be422d-87ef-4a38-85d9-cb63f0a5eb2b" providerId="AD" clId="Web-{F4831EE5-89B7-6F5C-140C-C6B7F7A89F11}" dt="2024-05-22T07:27:12.978" v="1" actId="20577"/>
          <ac:spMkLst>
            <pc:docMk/>
            <pc:sldMk cId="73884186" sldId="704"/>
            <ac:spMk id="2" creationId="{87872538-1C69-E176-FB63-85C80F7576AE}"/>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0.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0.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21.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0.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0.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7.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xml"/><Relationship Id="rId4" Type="http://schemas.openxmlformats.org/officeDocument/2006/relationships/image" Target="../media/image30.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xml"/><Relationship Id="rId4" Type="http://schemas.openxmlformats.org/officeDocument/2006/relationships/image" Target="../media/image30.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2651760" y="2393022"/>
            <a:ext cx="868680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2651760" y="4872697"/>
            <a:ext cx="868680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48F3DCFA-F6A8-5A19-8402-9AACD4BED19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t="10126" b="59877"/>
          <a:stretch/>
        </p:blipFill>
        <p:spPr>
          <a:xfrm>
            <a:off x="-1" y="0"/>
            <a:ext cx="2334127" cy="6858000"/>
          </a:xfrm>
          <a:prstGeom prst="rect">
            <a:avLst/>
          </a:prstGeom>
        </p:spPr>
      </p:pic>
      <p:pic>
        <p:nvPicPr>
          <p:cNvPr id="6" name="Picture 5">
            <a:extLst>
              <a:ext uri="{FF2B5EF4-FFF2-40B4-BE49-F238E27FC236}">
                <a16:creationId xmlns:a16="http://schemas.microsoft.com/office/drawing/2014/main" id="{0E7A2266-285D-F2F4-E718-1DEDE65A8123}"/>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6960" y="457200"/>
            <a:ext cx="1371600" cy="1014158"/>
          </a:xfrm>
          <a:prstGeom prst="rect">
            <a:avLst/>
          </a:prstGeom>
        </p:spPr>
      </p:pic>
    </p:spTree>
    <p:extLst>
      <p:ext uri="{BB962C8B-B14F-4D97-AF65-F5344CB8AC3E}">
        <p14:creationId xmlns:p14="http://schemas.microsoft.com/office/powerpoint/2010/main" val="3482330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09">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CD4E62-97CE-CD15-3554-286D558C2487}"/>
              </a:ext>
              <a:ext uri="{C183D7F6-B498-43B3-948B-1728B52AA6E4}">
                <adec:decorative xmlns:adec="http://schemas.microsoft.com/office/drawing/2017/decorative" val="1"/>
              </a:ext>
            </a:extLst>
          </p:cNvPr>
          <p:cNvSpPr/>
          <p:nvPr userDrawn="1"/>
        </p:nvSpPr>
        <p:spPr>
          <a:xfrm>
            <a:off x="0" y="667512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457198" y="5141126"/>
            <a:ext cx="9144000" cy="873196"/>
          </a:xfrm>
        </p:spPr>
        <p:txBody>
          <a:bodyPr anchor="b">
            <a:normAutofit/>
          </a:bodyPr>
          <a:lstStyle>
            <a:lvl1pPr algn="l">
              <a:defRPr sz="40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457198" y="6014322"/>
            <a:ext cx="9144000" cy="543295"/>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Picture Placeholder 5">
            <a:extLst>
              <a:ext uri="{FF2B5EF4-FFF2-40B4-BE49-F238E27FC236}">
                <a16:creationId xmlns:a16="http://schemas.microsoft.com/office/drawing/2014/main" id="{C51652F3-1AC4-E009-8EBA-62F08BE9D3BC}"/>
              </a:ext>
            </a:extLst>
          </p:cNvPr>
          <p:cNvSpPr>
            <a:spLocks noGrp="1"/>
          </p:cNvSpPr>
          <p:nvPr>
            <p:ph type="pic" sz="quarter" idx="10"/>
          </p:nvPr>
        </p:nvSpPr>
        <p:spPr>
          <a:xfrm>
            <a:off x="3672840" y="177303"/>
            <a:ext cx="4846320" cy="4846320"/>
          </a:xfrm>
          <a:prstGeom prst="ellipse">
            <a:avLst/>
          </a:prstGeom>
          <a:solidFill>
            <a:schemeClr val="bg1">
              <a:lumMod val="95000"/>
            </a:schemeClr>
          </a:solidFill>
        </p:spPr>
        <p:txBody>
          <a:bodyPr>
            <a:normAutofit/>
          </a:bodyPr>
          <a:lstStyle>
            <a:lvl1pPr marL="0" indent="0">
              <a:buNone/>
              <a:defRPr sz="1000"/>
            </a:lvl1pPr>
          </a:lstStyle>
          <a:p>
            <a:r>
              <a:rPr lang="en-US"/>
              <a:t>Click icon to add picture</a:t>
            </a:r>
          </a:p>
        </p:txBody>
      </p:sp>
      <p:sp>
        <p:nvSpPr>
          <p:cNvPr id="20" name="Picture Placeholder 19">
            <a:extLst>
              <a:ext uri="{FF2B5EF4-FFF2-40B4-BE49-F238E27FC236}">
                <a16:creationId xmlns:a16="http://schemas.microsoft.com/office/drawing/2014/main" id="{0C15DDEE-84EF-6C84-3820-53596E1E9385}"/>
              </a:ext>
            </a:extLst>
          </p:cNvPr>
          <p:cNvSpPr>
            <a:spLocks noGrp="1"/>
          </p:cNvSpPr>
          <p:nvPr>
            <p:ph type="pic" sz="quarter" idx="11"/>
          </p:nvPr>
        </p:nvSpPr>
        <p:spPr>
          <a:xfrm>
            <a:off x="8729870" y="177303"/>
            <a:ext cx="3462130" cy="4846320"/>
          </a:xfrm>
          <a:custGeom>
            <a:avLst/>
            <a:gdLst>
              <a:gd name="connsiteX0" fmla="*/ 2423160 w 3462130"/>
              <a:gd name="connsiteY0" fmla="*/ 0 h 4846320"/>
              <a:gd name="connsiteX1" fmla="*/ 3366363 w 3462130"/>
              <a:gd name="connsiteY1" fmla="*/ 190424 h 4846320"/>
              <a:gd name="connsiteX2" fmla="*/ 3462130 w 3462130"/>
              <a:gd name="connsiteY2" fmla="*/ 236557 h 4846320"/>
              <a:gd name="connsiteX3" fmla="*/ 3462130 w 3462130"/>
              <a:gd name="connsiteY3" fmla="*/ 4609763 h 4846320"/>
              <a:gd name="connsiteX4" fmla="*/ 3366363 w 3462130"/>
              <a:gd name="connsiteY4" fmla="*/ 4655896 h 4846320"/>
              <a:gd name="connsiteX5" fmla="*/ 2423160 w 3462130"/>
              <a:gd name="connsiteY5" fmla="*/ 4846320 h 4846320"/>
              <a:gd name="connsiteX6" fmla="*/ 0 w 3462130"/>
              <a:gd name="connsiteY6" fmla="*/ 2423160 h 4846320"/>
              <a:gd name="connsiteX7" fmla="*/ 2423160 w 3462130"/>
              <a:gd name="connsiteY7" fmla="*/ 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2130" h="4846320">
                <a:moveTo>
                  <a:pt x="2423160" y="0"/>
                </a:moveTo>
                <a:cubicBezTo>
                  <a:pt x="2757729" y="0"/>
                  <a:pt x="3076460" y="67805"/>
                  <a:pt x="3366363" y="190424"/>
                </a:cubicBezTo>
                <a:lnTo>
                  <a:pt x="3462130" y="236557"/>
                </a:lnTo>
                <a:lnTo>
                  <a:pt x="3462130" y="4609763"/>
                </a:lnTo>
                <a:lnTo>
                  <a:pt x="3366363" y="4655896"/>
                </a:lnTo>
                <a:cubicBezTo>
                  <a:pt x="3076460" y="4778515"/>
                  <a:pt x="2757729" y="4846320"/>
                  <a:pt x="2423160" y="4846320"/>
                </a:cubicBezTo>
                <a:cubicBezTo>
                  <a:pt x="1084886" y="4846320"/>
                  <a:pt x="0" y="3761434"/>
                  <a:pt x="0" y="2423160"/>
                </a:cubicBezTo>
                <a:cubicBezTo>
                  <a:pt x="0" y="1084886"/>
                  <a:pt x="1084886" y="0"/>
                  <a:pt x="2423160" y="0"/>
                </a:cubicBezTo>
                <a:close/>
              </a:path>
            </a:pathLst>
          </a:custGeom>
          <a:solidFill>
            <a:schemeClr val="bg1">
              <a:lumMod val="95000"/>
            </a:schemeClr>
          </a:solidFill>
        </p:spPr>
        <p:txBody>
          <a:bodyPr wrap="square">
            <a:noAutofit/>
          </a:bodyPr>
          <a:lstStyle>
            <a:lvl1pPr marL="0" indent="0">
              <a:buNone/>
              <a:defRPr sz="1000"/>
            </a:lvl1pPr>
          </a:lstStyle>
          <a:p>
            <a:r>
              <a:rPr lang="en-US"/>
              <a:t>Click icon to add picture</a:t>
            </a:r>
          </a:p>
        </p:txBody>
      </p:sp>
      <p:sp>
        <p:nvSpPr>
          <p:cNvPr id="12" name="Picture Placeholder 11">
            <a:extLst>
              <a:ext uri="{FF2B5EF4-FFF2-40B4-BE49-F238E27FC236}">
                <a16:creationId xmlns:a16="http://schemas.microsoft.com/office/drawing/2014/main" id="{3AF5B2E3-B9A6-0E51-D4CA-E1DAA5ADD0B9}"/>
              </a:ext>
            </a:extLst>
          </p:cNvPr>
          <p:cNvSpPr>
            <a:spLocks noGrp="1"/>
          </p:cNvSpPr>
          <p:nvPr>
            <p:ph type="pic" sz="quarter" idx="12"/>
          </p:nvPr>
        </p:nvSpPr>
        <p:spPr>
          <a:xfrm>
            <a:off x="0" y="177303"/>
            <a:ext cx="3462130" cy="4846320"/>
          </a:xfrm>
          <a:custGeom>
            <a:avLst/>
            <a:gdLst>
              <a:gd name="connsiteX0" fmla="*/ 1038970 w 3462130"/>
              <a:gd name="connsiteY0" fmla="*/ 0 h 4846320"/>
              <a:gd name="connsiteX1" fmla="*/ 3462130 w 3462130"/>
              <a:gd name="connsiteY1" fmla="*/ 2423160 h 4846320"/>
              <a:gd name="connsiteX2" fmla="*/ 1038970 w 3462130"/>
              <a:gd name="connsiteY2" fmla="*/ 4846320 h 4846320"/>
              <a:gd name="connsiteX3" fmla="*/ 95767 w 3462130"/>
              <a:gd name="connsiteY3" fmla="*/ 4655896 h 4846320"/>
              <a:gd name="connsiteX4" fmla="*/ 0 w 3462130"/>
              <a:gd name="connsiteY4" fmla="*/ 4609763 h 4846320"/>
              <a:gd name="connsiteX5" fmla="*/ 0 w 3462130"/>
              <a:gd name="connsiteY5" fmla="*/ 236557 h 4846320"/>
              <a:gd name="connsiteX6" fmla="*/ 95767 w 3462130"/>
              <a:gd name="connsiteY6" fmla="*/ 190424 h 4846320"/>
              <a:gd name="connsiteX7" fmla="*/ 1038970 w 3462130"/>
              <a:gd name="connsiteY7" fmla="*/ 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2130" h="4846320">
                <a:moveTo>
                  <a:pt x="1038970" y="0"/>
                </a:moveTo>
                <a:cubicBezTo>
                  <a:pt x="2377244" y="0"/>
                  <a:pt x="3462130" y="1084886"/>
                  <a:pt x="3462130" y="2423160"/>
                </a:cubicBezTo>
                <a:cubicBezTo>
                  <a:pt x="3462130" y="3761434"/>
                  <a:pt x="2377244" y="4846320"/>
                  <a:pt x="1038970" y="4846320"/>
                </a:cubicBezTo>
                <a:cubicBezTo>
                  <a:pt x="704402" y="4846320"/>
                  <a:pt x="385670" y="4778515"/>
                  <a:pt x="95767" y="4655896"/>
                </a:cubicBezTo>
                <a:lnTo>
                  <a:pt x="0" y="4609763"/>
                </a:lnTo>
                <a:lnTo>
                  <a:pt x="0" y="236557"/>
                </a:lnTo>
                <a:lnTo>
                  <a:pt x="95767" y="190424"/>
                </a:lnTo>
                <a:cubicBezTo>
                  <a:pt x="385670" y="67806"/>
                  <a:pt x="704402" y="0"/>
                  <a:pt x="1038970" y="0"/>
                </a:cubicBezTo>
                <a:close/>
              </a:path>
            </a:pathLst>
          </a:custGeom>
          <a:solidFill>
            <a:schemeClr val="bg1">
              <a:lumMod val="95000"/>
            </a:schemeClr>
          </a:solidFill>
        </p:spPr>
        <p:txBody>
          <a:bodyPr wrap="square">
            <a:noAutofit/>
          </a:bodyPr>
          <a:lstStyle>
            <a:lvl1pPr marL="0" indent="0">
              <a:buNone/>
              <a:defRPr sz="1000"/>
            </a:lvl1pPr>
          </a:lstStyle>
          <a:p>
            <a:r>
              <a:rPr lang="en-US"/>
              <a:t>Click icon to add picture</a:t>
            </a:r>
          </a:p>
        </p:txBody>
      </p:sp>
      <p:pic>
        <p:nvPicPr>
          <p:cNvPr id="4" name="Picture 3">
            <a:extLst>
              <a:ext uri="{FF2B5EF4-FFF2-40B4-BE49-F238E27FC236}">
                <a16:creationId xmlns:a16="http://schemas.microsoft.com/office/drawing/2014/main" id="{61ABAECD-8AED-F147-DE7B-EC1D7AC1B2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7522" y="5474936"/>
            <a:ext cx="1097280" cy="811326"/>
          </a:xfrm>
          <a:prstGeom prst="rect">
            <a:avLst/>
          </a:prstGeom>
        </p:spPr>
      </p:pic>
    </p:spTree>
    <p:extLst>
      <p:ext uri="{BB962C8B-B14F-4D97-AF65-F5344CB8AC3E}">
        <p14:creationId xmlns:p14="http://schemas.microsoft.com/office/powerpoint/2010/main" val="45125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10">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CD4E62-97CE-CD15-3554-286D558C2487}"/>
              </a:ext>
              <a:ext uri="{C183D7F6-B498-43B3-948B-1728B52AA6E4}">
                <adec:decorative xmlns:adec="http://schemas.microsoft.com/office/drawing/2017/decorative" val="1"/>
              </a:ext>
            </a:extLst>
          </p:cNvPr>
          <p:cNvSpPr/>
          <p:nvPr userDrawn="1"/>
        </p:nvSpPr>
        <p:spPr>
          <a:xfrm>
            <a:off x="0" y="667512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A75DC807-558B-D9CB-81C6-AF5950BD5066}"/>
              </a:ext>
            </a:extLst>
          </p:cNvPr>
          <p:cNvSpPr>
            <a:spLocks noGrp="1"/>
          </p:cNvSpPr>
          <p:nvPr>
            <p:ph type="pic" sz="quarter" idx="10"/>
          </p:nvPr>
        </p:nvSpPr>
        <p:spPr>
          <a:xfrm>
            <a:off x="6424863" y="0"/>
            <a:ext cx="5767137" cy="6675120"/>
          </a:xfrm>
          <a:solidFill>
            <a:schemeClr val="bg1">
              <a:lumMod val="95000"/>
            </a:schemeClr>
          </a:solidFill>
        </p:spPr>
        <p:txBody>
          <a:bodyPr>
            <a:normAutofit/>
          </a:bodyPr>
          <a:lstStyle>
            <a:lvl1pPr marL="0" indent="0">
              <a:buNone/>
              <a:defRPr sz="1800"/>
            </a:lvl1pPr>
          </a:lstStyle>
          <a:p>
            <a:r>
              <a:rPr lang="en-US"/>
              <a:t>Click icon to add picture</a:t>
            </a:r>
          </a:p>
        </p:txBody>
      </p:sp>
      <p:sp>
        <p:nvSpPr>
          <p:cNvPr id="6" name="Title 1">
            <a:extLst>
              <a:ext uri="{FF2B5EF4-FFF2-40B4-BE49-F238E27FC236}">
                <a16:creationId xmlns:a16="http://schemas.microsoft.com/office/drawing/2014/main" id="{8E953CC9-1C88-10E3-EFB5-AF7A976B1246}"/>
              </a:ext>
            </a:extLst>
          </p:cNvPr>
          <p:cNvSpPr>
            <a:spLocks noGrp="1"/>
          </p:cNvSpPr>
          <p:nvPr>
            <p:ph type="ctrTitle"/>
          </p:nvPr>
        </p:nvSpPr>
        <p:spPr>
          <a:xfrm>
            <a:off x="457200" y="2393022"/>
            <a:ext cx="5767137"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8" name="Subtitle 2">
            <a:extLst>
              <a:ext uri="{FF2B5EF4-FFF2-40B4-BE49-F238E27FC236}">
                <a16:creationId xmlns:a16="http://schemas.microsoft.com/office/drawing/2014/main" id="{7D9765F0-7D06-AEDF-2760-E13A1C368CA3}"/>
              </a:ext>
            </a:extLst>
          </p:cNvPr>
          <p:cNvSpPr>
            <a:spLocks noGrp="1"/>
          </p:cNvSpPr>
          <p:nvPr>
            <p:ph type="subTitle" idx="1"/>
          </p:nvPr>
        </p:nvSpPr>
        <p:spPr>
          <a:xfrm>
            <a:off x="457200" y="4872697"/>
            <a:ext cx="5767137"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3" name="Picture 2">
            <a:extLst>
              <a:ext uri="{FF2B5EF4-FFF2-40B4-BE49-F238E27FC236}">
                <a16:creationId xmlns:a16="http://schemas.microsoft.com/office/drawing/2014/main" id="{E2B263B7-F86B-CAE5-85BC-0CA0E37755A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199" y="457200"/>
            <a:ext cx="1371600" cy="1014158"/>
          </a:xfrm>
          <a:prstGeom prst="rect">
            <a:avLst/>
          </a:prstGeom>
        </p:spPr>
      </p:pic>
    </p:spTree>
    <p:extLst>
      <p:ext uri="{BB962C8B-B14F-4D97-AF65-F5344CB8AC3E}">
        <p14:creationId xmlns:p14="http://schemas.microsoft.com/office/powerpoint/2010/main" val="3627141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7A3D40-E1A7-F914-BB94-DFC709972B03}"/>
              </a:ext>
            </a:extLst>
          </p:cNvPr>
          <p:cNvSpPr>
            <a:spLocks noGrp="1"/>
          </p:cNvSpPr>
          <p:nvPr>
            <p:ph idx="1"/>
          </p:nvPr>
        </p:nvSpPr>
        <p:spPr/>
        <p:txBody>
          <a:bodyPr/>
          <a:lstStyle>
            <a:lvl2pPr marL="685800" indent="-228600">
              <a:buFont typeface="System Font Regular"/>
              <a:buChar char="–"/>
              <a:defRPr/>
            </a:lvl2pPr>
            <a:lvl3pPr marL="1143000" indent="-228600">
              <a:buFont typeface="System Font Regular"/>
              <a:buChar char="▸"/>
              <a:defRPr/>
            </a:lvl3pPr>
            <a:lvl5pPr marL="2057400" indent="-228600">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7C411E13-8868-3BCF-2A55-067B453B233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3252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igh Contrast Title and Content">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7A3D40-E1A7-F914-BB94-DFC709972B03}"/>
              </a:ext>
            </a:extLst>
          </p:cNvPr>
          <p:cNvSpPr>
            <a:spLocks noGrp="1"/>
          </p:cNvSpPr>
          <p:nvPr>
            <p:ph idx="1"/>
          </p:nvPr>
        </p:nvSpPr>
        <p:spPr/>
        <p:txBody>
          <a:bodyPr/>
          <a:lstStyle>
            <a:lvl1pPr>
              <a:defRPr>
                <a:solidFill>
                  <a:schemeClr val="bg1"/>
                </a:solidFill>
              </a:defRPr>
            </a:lvl1pPr>
            <a:lvl2pPr marL="685800" indent="-228600">
              <a:buFont typeface="System Font Regular"/>
              <a:buChar char="–"/>
              <a:defRPr>
                <a:solidFill>
                  <a:schemeClr val="bg1"/>
                </a:solidFill>
              </a:defRPr>
            </a:lvl2pPr>
            <a:lvl3pPr marL="1143000" indent="-228600">
              <a:buFont typeface="System Font Regular"/>
              <a:buChar char="▸"/>
              <a:defRPr>
                <a:solidFill>
                  <a:schemeClr val="bg1"/>
                </a:solidFill>
              </a:defRPr>
            </a:lvl3pPr>
            <a:lvl4pPr>
              <a:buClrTx/>
              <a:defRPr>
                <a:solidFill>
                  <a:schemeClr val="bg1"/>
                </a:solidFill>
              </a:defRPr>
            </a:lvl4pPr>
            <a:lvl5pPr marL="2057400" indent="-228600">
              <a:buClrTx/>
              <a:buFont typeface="System Font Regular"/>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7C411E13-8868-3BCF-2A55-067B453B233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2" name="Rectangle 1">
            <a:extLst>
              <a:ext uri="{FF2B5EF4-FFF2-40B4-BE49-F238E27FC236}">
                <a16:creationId xmlns:a16="http://schemas.microsoft.com/office/drawing/2014/main" id="{195C1373-60B4-5EE3-9F62-765D290939C3}"/>
              </a:ext>
              <a:ext uri="{C183D7F6-B498-43B3-948B-1728B52AA6E4}">
                <adec:decorative xmlns:adec="http://schemas.microsoft.com/office/drawing/2017/decorative" val="1"/>
              </a:ext>
            </a:extLst>
          </p:cNvPr>
          <p:cNvSpPr/>
          <p:nvPr userDrawn="1"/>
        </p:nvSpPr>
        <p:spPr>
          <a:xfrm>
            <a:off x="0" y="1199408"/>
            <a:ext cx="113538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D69AC11-9CEE-9920-30B8-3D928ADC4043}"/>
              </a:ext>
            </a:extLst>
          </p:cNvPr>
          <p:cNvSpPr txBox="1"/>
          <p:nvPr userDrawn="1"/>
        </p:nvSpPr>
        <p:spPr>
          <a:xfrm>
            <a:off x="11023261" y="6453215"/>
            <a:ext cx="330539" cy="230832"/>
          </a:xfrm>
          <a:prstGeom prst="rect">
            <a:avLst/>
          </a:prstGeom>
          <a:noFill/>
        </p:spPr>
        <p:txBody>
          <a:bodyPr wrap="none" rtlCol="0">
            <a:spAutoFit/>
          </a:bodyPr>
          <a:lstStyle/>
          <a:p>
            <a:pPr algn="r"/>
            <a:fld id="{7BF6DEC4-2D8B-E94B-9ABA-B6ADBCE229FD}" type="slidenum">
              <a:rPr lang="en-US" sz="900" b="0" i="0" smtClean="0">
                <a:solidFill>
                  <a:schemeClr val="bg1"/>
                </a:solidFill>
                <a:latin typeface="Noto Sans" panose="020B0502040504020204" pitchFamily="34" charset="0"/>
                <a:ea typeface="Noto Sans" panose="020B0502040504020204" pitchFamily="34" charset="0"/>
                <a:cs typeface="Noto Sans" panose="020B0502040504020204" pitchFamily="34" charset="0"/>
              </a:rPr>
              <a:pPr algn="r"/>
              <a:t>‹#›</a:t>
            </a:fld>
            <a:endParaRPr lang="en-US" sz="900" b="0" i="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8" name="Picture 7" descr="Logo, icon&#10;&#10;Description automatically generated">
            <a:extLst>
              <a:ext uri="{FF2B5EF4-FFF2-40B4-BE49-F238E27FC236}">
                <a16:creationId xmlns:a16="http://schemas.microsoft.com/office/drawing/2014/main" id="{EA1A6667-D0A7-008F-D112-91E63AC4F6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99543"/>
            <a:ext cx="457200" cy="338053"/>
          </a:xfrm>
          <a:prstGeom prst="rect">
            <a:avLst/>
          </a:prstGeom>
        </p:spPr>
      </p:pic>
    </p:spTree>
    <p:extLst>
      <p:ext uri="{BB962C8B-B14F-4D97-AF65-F5344CB8AC3E}">
        <p14:creationId xmlns:p14="http://schemas.microsoft.com/office/powerpoint/2010/main" val="922321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5" name="Picture 4">
            <a:extLst>
              <a:ext uri="{FF2B5EF4-FFF2-40B4-BE49-F238E27FC236}">
                <a16:creationId xmlns:a16="http://schemas.microsoft.com/office/drawing/2014/main" id="{8DD7D2B4-1027-416A-EBA6-A3352F4AA3D2}"/>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4012368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0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5" name="Picture 4" descr="Logo, icon&#10;&#10;Description automatically generated">
            <a:extLst>
              <a:ext uri="{FF2B5EF4-FFF2-40B4-BE49-F238E27FC236}">
                <a16:creationId xmlns:a16="http://schemas.microsoft.com/office/drawing/2014/main" id="{001B8539-FB3D-93B9-4902-F0D00F8C3D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7200"/>
            <a:ext cx="914400" cy="676103"/>
          </a:xfrm>
          <a:prstGeom prst="rect">
            <a:avLst/>
          </a:prstGeom>
        </p:spPr>
      </p:pic>
    </p:spTree>
    <p:extLst>
      <p:ext uri="{BB962C8B-B14F-4D97-AF65-F5344CB8AC3E}">
        <p14:creationId xmlns:p14="http://schemas.microsoft.com/office/powerpoint/2010/main" val="1262400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0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4" name="Picture 3">
            <a:extLst>
              <a:ext uri="{FF2B5EF4-FFF2-40B4-BE49-F238E27FC236}">
                <a16:creationId xmlns:a16="http://schemas.microsoft.com/office/drawing/2014/main" id="{1DD2C288-3AD4-BF8F-E8AE-5D2907B76E4C}"/>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7200"/>
            <a:ext cx="914400" cy="675862"/>
          </a:xfrm>
          <a:prstGeom prst="rect">
            <a:avLst/>
          </a:prstGeom>
        </p:spPr>
      </p:pic>
    </p:spTree>
    <p:extLst>
      <p:ext uri="{BB962C8B-B14F-4D97-AF65-F5344CB8AC3E}">
        <p14:creationId xmlns:p14="http://schemas.microsoft.com/office/powerpoint/2010/main" val="349057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0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4" name="Picture 3">
            <a:extLst>
              <a:ext uri="{FF2B5EF4-FFF2-40B4-BE49-F238E27FC236}">
                <a16:creationId xmlns:a16="http://schemas.microsoft.com/office/drawing/2014/main" id="{1DD2C288-3AD4-BF8F-E8AE-5D2907B76E4C}"/>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7200"/>
            <a:ext cx="914400" cy="675862"/>
          </a:xfrm>
          <a:prstGeom prst="rect">
            <a:avLst/>
          </a:prstGeom>
        </p:spPr>
      </p:pic>
    </p:spTree>
    <p:extLst>
      <p:ext uri="{BB962C8B-B14F-4D97-AF65-F5344CB8AC3E}">
        <p14:creationId xmlns:p14="http://schemas.microsoft.com/office/powerpoint/2010/main" val="647404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05">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10" name="Picture 9">
            <a:extLst>
              <a:ext uri="{FF2B5EF4-FFF2-40B4-BE49-F238E27FC236}">
                <a16:creationId xmlns:a16="http://schemas.microsoft.com/office/drawing/2014/main" id="{1CC888EC-5CC3-DC8C-E66A-D6EC372056F7}"/>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7200"/>
            <a:ext cx="914400" cy="675862"/>
          </a:xfrm>
          <a:prstGeom prst="rect">
            <a:avLst/>
          </a:prstGeom>
        </p:spPr>
      </p:pic>
    </p:spTree>
    <p:extLst>
      <p:ext uri="{BB962C8B-B14F-4D97-AF65-F5344CB8AC3E}">
        <p14:creationId xmlns:p14="http://schemas.microsoft.com/office/powerpoint/2010/main" val="3427572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06">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4" name="Picture 3">
            <a:extLst>
              <a:ext uri="{FF2B5EF4-FFF2-40B4-BE49-F238E27FC236}">
                <a16:creationId xmlns:a16="http://schemas.microsoft.com/office/drawing/2014/main" id="{1DD2C288-3AD4-BF8F-E8AE-5D2907B76E4C}"/>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7200"/>
            <a:ext cx="914400" cy="675862"/>
          </a:xfrm>
          <a:prstGeom prst="rect">
            <a:avLst/>
          </a:prstGeom>
        </p:spPr>
      </p:pic>
    </p:spTree>
    <p:extLst>
      <p:ext uri="{BB962C8B-B14F-4D97-AF65-F5344CB8AC3E}">
        <p14:creationId xmlns:p14="http://schemas.microsoft.com/office/powerpoint/2010/main" val="2603186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0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2651760" y="2393022"/>
            <a:ext cx="8686800" cy="2387600"/>
          </a:xfrm>
        </p:spPr>
        <p:txBody>
          <a:bodyPr anchor="b">
            <a:normAutofit/>
          </a:bodyPr>
          <a:lstStyle>
            <a:lvl1pPr algn="l">
              <a:defRPr sz="48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2651760" y="4872697"/>
            <a:ext cx="8686800" cy="1655762"/>
          </a:xfrm>
        </p:spPr>
        <p:txBody>
          <a:bodyPr/>
          <a:lstStyle>
            <a:lvl1pPr marL="0" indent="0" algn="l">
              <a:buNone/>
              <a:defRPr sz="2400" b="0"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48F3DCFA-F6A8-5A19-8402-9AACD4BED19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t="10126" b="59877"/>
          <a:stretch/>
        </p:blipFill>
        <p:spPr>
          <a:xfrm>
            <a:off x="-1" y="0"/>
            <a:ext cx="2334127" cy="6858000"/>
          </a:xfrm>
          <a:prstGeom prst="rect">
            <a:avLst/>
          </a:prstGeom>
        </p:spPr>
      </p:pic>
      <p:pic>
        <p:nvPicPr>
          <p:cNvPr id="7" name="Picture 6" descr="Logo, icon&#10;&#10;Description automatically generated">
            <a:extLst>
              <a:ext uri="{FF2B5EF4-FFF2-40B4-BE49-F238E27FC236}">
                <a16:creationId xmlns:a16="http://schemas.microsoft.com/office/drawing/2014/main" id="{05FE40C8-D0B0-1C14-2607-BC75D1B3E67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6960" y="457200"/>
            <a:ext cx="1371600" cy="1014153"/>
          </a:xfrm>
          <a:prstGeom prst="rect">
            <a:avLst/>
          </a:prstGeom>
        </p:spPr>
      </p:pic>
    </p:spTree>
    <p:extLst>
      <p:ext uri="{BB962C8B-B14F-4D97-AF65-F5344CB8AC3E}">
        <p14:creationId xmlns:p14="http://schemas.microsoft.com/office/powerpoint/2010/main" val="3587533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07">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4" name="Picture 3">
            <a:extLst>
              <a:ext uri="{FF2B5EF4-FFF2-40B4-BE49-F238E27FC236}">
                <a16:creationId xmlns:a16="http://schemas.microsoft.com/office/drawing/2014/main" id="{9462C120-0683-12C1-AA96-D43AAA315199}"/>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7200"/>
            <a:ext cx="914400" cy="675862"/>
          </a:xfrm>
          <a:prstGeom prst="rect">
            <a:avLst/>
          </a:prstGeom>
        </p:spPr>
      </p:pic>
    </p:spTree>
    <p:extLst>
      <p:ext uri="{BB962C8B-B14F-4D97-AF65-F5344CB8AC3E}">
        <p14:creationId xmlns:p14="http://schemas.microsoft.com/office/powerpoint/2010/main" val="1728283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08">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6E43DA-808B-A525-9707-F3AA55DDC237}"/>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Graphic 10">
            <a:extLst>
              <a:ext uri="{FF2B5EF4-FFF2-40B4-BE49-F238E27FC236}">
                <a16:creationId xmlns:a16="http://schemas.microsoft.com/office/drawing/2014/main" id="{F5EE318A-2A19-658B-0288-8FCAB842B47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3"/>
            <a:ext cx="1244733" cy="12192000"/>
          </a:xfrm>
          <a:prstGeom prst="rect">
            <a:avLst/>
          </a:prstGeom>
        </p:spPr>
      </p:pic>
      <p:pic>
        <p:nvPicPr>
          <p:cNvPr id="6" name="Picture 5">
            <a:extLst>
              <a:ext uri="{FF2B5EF4-FFF2-40B4-BE49-F238E27FC236}">
                <a16:creationId xmlns:a16="http://schemas.microsoft.com/office/drawing/2014/main" id="{29660C07-A17A-2F01-E1C8-8D55CBD9FEC9}"/>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697705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Header09">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C4D808-5630-C16C-B881-01EA7B65864C}"/>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EE3B7E39-79D0-1AA6-FD38-70339DB2EEAD}"/>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9" name="Text Placeholder 2">
            <a:extLst>
              <a:ext uri="{FF2B5EF4-FFF2-40B4-BE49-F238E27FC236}">
                <a16:creationId xmlns:a16="http://schemas.microsoft.com/office/drawing/2014/main" id="{9B12FA1E-1B95-916C-DC39-0788447C963B}"/>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2F4CDB05-A003-2B66-84D4-2F6C4CE1A44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4"/>
            <a:ext cx="1244733" cy="12192000"/>
          </a:xfrm>
          <a:prstGeom prst="rect">
            <a:avLst/>
          </a:prstGeom>
        </p:spPr>
      </p:pic>
      <p:pic>
        <p:nvPicPr>
          <p:cNvPr id="3" name="Picture 2">
            <a:extLst>
              <a:ext uri="{FF2B5EF4-FFF2-40B4-BE49-F238E27FC236}">
                <a16:creationId xmlns:a16="http://schemas.microsoft.com/office/drawing/2014/main" id="{45F613D6-4271-6C6F-FECB-6C08DBD92372}"/>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2655552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Header10">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913636-C971-588D-3E7C-4A10CCD5C0D4}"/>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70F5C93C-8726-D170-60B5-EB3AC5A3ACF8}"/>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9" name="Text Placeholder 2">
            <a:extLst>
              <a:ext uri="{FF2B5EF4-FFF2-40B4-BE49-F238E27FC236}">
                <a16:creationId xmlns:a16="http://schemas.microsoft.com/office/drawing/2014/main" id="{FDA8137A-7632-EE67-2622-8B00F5A8D8E3}"/>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6E4C92AD-2226-4BD9-CFA8-C1DD03C8EEB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4"/>
            <a:ext cx="1244733" cy="12192000"/>
          </a:xfrm>
          <a:prstGeom prst="rect">
            <a:avLst/>
          </a:prstGeom>
        </p:spPr>
      </p:pic>
      <p:pic>
        <p:nvPicPr>
          <p:cNvPr id="2" name="Picture 1">
            <a:extLst>
              <a:ext uri="{FF2B5EF4-FFF2-40B4-BE49-F238E27FC236}">
                <a16:creationId xmlns:a16="http://schemas.microsoft.com/office/drawing/2014/main" id="{2B74FDC7-5B34-FCA8-D32E-072A022A02AA}"/>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22857649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Header1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E8E729-94CD-039A-139E-2ED8CE1E5D1C}"/>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9B5B4FC9-DAC3-234E-FB61-883705F40AAD}"/>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9" name="Text Placeholder 2">
            <a:extLst>
              <a:ext uri="{FF2B5EF4-FFF2-40B4-BE49-F238E27FC236}">
                <a16:creationId xmlns:a16="http://schemas.microsoft.com/office/drawing/2014/main" id="{D0D33CB9-37D6-1A68-7978-1368293BB448}"/>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DA37B2D3-1D95-BB5C-84B4-01FF22FE3F1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4"/>
            <a:ext cx="1244733" cy="12192000"/>
          </a:xfrm>
          <a:prstGeom prst="rect">
            <a:avLst/>
          </a:prstGeom>
        </p:spPr>
      </p:pic>
      <p:pic>
        <p:nvPicPr>
          <p:cNvPr id="2" name="Picture 1">
            <a:extLst>
              <a:ext uri="{FF2B5EF4-FFF2-40B4-BE49-F238E27FC236}">
                <a16:creationId xmlns:a16="http://schemas.microsoft.com/office/drawing/2014/main" id="{51C3F2EA-E8EB-41E6-BE01-C97F1A423F89}"/>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30615965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Header1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780ADE-B8D0-7F3F-3794-4CE0482568DC}"/>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D95E97B-20AE-B4B7-2D5E-0803B1FD1057}"/>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9" name="Text Placeholder 2">
            <a:extLst>
              <a:ext uri="{FF2B5EF4-FFF2-40B4-BE49-F238E27FC236}">
                <a16:creationId xmlns:a16="http://schemas.microsoft.com/office/drawing/2014/main" id="{CF636E5B-2926-8979-3166-AC8A82F7BD20}"/>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DE077418-2372-3BE5-86D3-3B733156B9F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4"/>
            <a:ext cx="1244733" cy="12192000"/>
          </a:xfrm>
          <a:prstGeom prst="rect">
            <a:avLst/>
          </a:prstGeom>
        </p:spPr>
      </p:pic>
      <p:pic>
        <p:nvPicPr>
          <p:cNvPr id="2" name="Picture 1">
            <a:extLst>
              <a:ext uri="{FF2B5EF4-FFF2-40B4-BE49-F238E27FC236}">
                <a16:creationId xmlns:a16="http://schemas.microsoft.com/office/drawing/2014/main" id="{C536CD1C-1ED7-2002-3785-A47F9CB0458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1780255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Header1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286FF8-B0CD-25CE-5893-901C183BB16B}"/>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3EFA3CC1-72A5-43D5-A577-77FC7FECAD80}"/>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9" name="Text Placeholder 2">
            <a:extLst>
              <a:ext uri="{FF2B5EF4-FFF2-40B4-BE49-F238E27FC236}">
                <a16:creationId xmlns:a16="http://schemas.microsoft.com/office/drawing/2014/main" id="{838F42CD-AD03-43A8-A27C-257F8530235E}"/>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E0C76FA3-1AEE-AC27-8D0F-7A7899FB282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4"/>
            <a:ext cx="1244733" cy="12192000"/>
          </a:xfrm>
          <a:prstGeom prst="rect">
            <a:avLst/>
          </a:prstGeom>
        </p:spPr>
      </p:pic>
      <p:pic>
        <p:nvPicPr>
          <p:cNvPr id="2" name="Picture 1">
            <a:extLst>
              <a:ext uri="{FF2B5EF4-FFF2-40B4-BE49-F238E27FC236}">
                <a16:creationId xmlns:a16="http://schemas.microsoft.com/office/drawing/2014/main" id="{D9ACD266-1CE1-DE83-07EC-41F4BDCBC5E6}"/>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8123345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Header1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C5EBC5-1CE3-16BC-DB77-A9DBF192FF47}"/>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02F0685-FCB1-FE66-AE0A-53B8D098BDE9}"/>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9" name="Text Placeholder 2">
            <a:extLst>
              <a:ext uri="{FF2B5EF4-FFF2-40B4-BE49-F238E27FC236}">
                <a16:creationId xmlns:a16="http://schemas.microsoft.com/office/drawing/2014/main" id="{A32C7582-F0E3-11AB-C305-3F13FC22EF85}"/>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3F517D5A-AEAE-82C9-55C4-08D383EC0C6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4"/>
            <a:ext cx="1244733" cy="12192000"/>
          </a:xfrm>
          <a:prstGeom prst="rect">
            <a:avLst/>
          </a:prstGeom>
        </p:spPr>
      </p:pic>
      <p:pic>
        <p:nvPicPr>
          <p:cNvPr id="2" name="Picture 1">
            <a:extLst>
              <a:ext uri="{FF2B5EF4-FFF2-40B4-BE49-F238E27FC236}">
                <a16:creationId xmlns:a16="http://schemas.microsoft.com/office/drawing/2014/main" id="{9EF5F6D0-9288-451F-0283-CF635622011F}"/>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2391230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1_Section Header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5" name="Picture 4">
            <a:extLst>
              <a:ext uri="{FF2B5EF4-FFF2-40B4-BE49-F238E27FC236}">
                <a16:creationId xmlns:a16="http://schemas.microsoft.com/office/drawing/2014/main" id="{8DD7D2B4-1027-416A-EBA6-A3352F4AA3D2}"/>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20928769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18160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AE9D61-763E-2330-A54A-0958DA623682}"/>
              </a:ext>
            </a:extLst>
          </p:cNvPr>
          <p:cNvSpPr>
            <a:spLocks noGrp="1"/>
          </p:cNvSpPr>
          <p:nvPr>
            <p:ph sz="half" idx="2"/>
          </p:nvPr>
        </p:nvSpPr>
        <p:spPr>
          <a:xfrm>
            <a:off x="6172200" y="1737360"/>
            <a:ext cx="518160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757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0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E0A75A-0C6C-A55A-8CCC-D41AC6613ED8}"/>
              </a:ext>
              <a:ext uri="{C183D7F6-B498-43B3-948B-1728B52AA6E4}">
                <adec:decorative xmlns:adec="http://schemas.microsoft.com/office/drawing/2017/decorative" val="1"/>
              </a:ext>
            </a:extLst>
          </p:cNvPr>
          <p:cNvSpPr/>
          <p:nvPr userDrawn="1"/>
        </p:nvSpPr>
        <p:spPr>
          <a:xfrm>
            <a:off x="0" y="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1524000" y="2393022"/>
            <a:ext cx="981456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1524000" y="4872697"/>
            <a:ext cx="981456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D2258B41-DAE0-4BE4-F02A-223A4ABEBA4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rot="10800000">
            <a:off x="0" y="0"/>
            <a:ext cx="1005840" cy="6858000"/>
          </a:xfrm>
          <a:prstGeom prst="rect">
            <a:avLst/>
          </a:prstGeom>
        </p:spPr>
      </p:pic>
      <p:pic>
        <p:nvPicPr>
          <p:cNvPr id="7" name="Picture 6">
            <a:extLst>
              <a:ext uri="{FF2B5EF4-FFF2-40B4-BE49-F238E27FC236}">
                <a16:creationId xmlns:a16="http://schemas.microsoft.com/office/drawing/2014/main" id="{CEB6A70C-86A1-8466-17E9-21552663AC6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6960" y="457200"/>
            <a:ext cx="1371600" cy="1014158"/>
          </a:xfrm>
          <a:prstGeom prst="rect">
            <a:avLst/>
          </a:prstGeom>
        </p:spPr>
      </p:pic>
    </p:spTree>
    <p:extLst>
      <p:ext uri="{BB962C8B-B14F-4D97-AF65-F5344CB8AC3E}">
        <p14:creationId xmlns:p14="http://schemas.microsoft.com/office/powerpoint/2010/main" val="27880784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Contra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804672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AE9D61-763E-2330-A54A-0958DA623682}"/>
              </a:ext>
            </a:extLst>
          </p:cNvPr>
          <p:cNvSpPr>
            <a:spLocks noGrp="1"/>
          </p:cNvSpPr>
          <p:nvPr>
            <p:ph sz="half" idx="2"/>
          </p:nvPr>
        </p:nvSpPr>
        <p:spPr>
          <a:xfrm>
            <a:off x="9044848" y="1737360"/>
            <a:ext cx="2557872" cy="4389120"/>
          </a:xfrm>
          <a:solidFill>
            <a:schemeClr val="bg2"/>
          </a:solidFill>
        </p:spPr>
        <p:txBody>
          <a:bodyPr lIns="182880" tIns="182880" rIns="182880" bIns="182880" anchor="t">
            <a:noAutofit/>
          </a:bodyPr>
          <a:lstStyle>
            <a:lvl1pPr marL="0" indent="0">
              <a:buNone/>
              <a:defRPr sz="1800" b="1">
                <a:solidFill>
                  <a:schemeClr val="bg1"/>
                </a:solidFill>
              </a:defRPr>
            </a:lvl1pPr>
            <a:lvl2pPr marL="228600" indent="-228600">
              <a:buFont typeface="Arial" panose="020B0604020202020204" pitchFamily="34" charset="0"/>
              <a:buChar char="•"/>
              <a:tabLst/>
              <a:defRPr sz="1600" b="0">
                <a:solidFill>
                  <a:schemeClr val="bg1"/>
                </a:solidFill>
              </a:defRPr>
            </a:lvl2pPr>
            <a:lvl3pPr marL="914400" indent="0">
              <a:buNone/>
              <a:defRPr sz="1800" b="0">
                <a:solidFill>
                  <a:schemeClr val="bg1"/>
                </a:solidFill>
              </a:defRPr>
            </a:lvl3pPr>
            <a:lvl4pPr marL="1371600" indent="0">
              <a:buNone/>
              <a:defRPr sz="1800" b="0">
                <a:solidFill>
                  <a:schemeClr val="bg1"/>
                </a:solidFill>
              </a:defRPr>
            </a:lvl4pPr>
            <a:lvl5pPr marL="1828800" indent="0">
              <a:buNone/>
              <a:defRPr sz="1800" b="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203791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38047AF-3728-3566-D6FE-D522759017B7}"/>
              </a:ext>
            </a:extLst>
          </p:cNvPr>
          <p:cNvSpPr>
            <a:spLocks noGrp="1"/>
          </p:cNvSpPr>
          <p:nvPr>
            <p:ph type="pic" sz="quarter" idx="10"/>
          </p:nvPr>
        </p:nvSpPr>
        <p:spPr>
          <a:xfrm>
            <a:off x="6464410" y="1737361"/>
            <a:ext cx="5181600" cy="4389119"/>
          </a:xfrm>
          <a:solidFill>
            <a:schemeClr val="bg1">
              <a:lumMod val="95000"/>
            </a:schemeClr>
          </a:solidFill>
        </p:spPr>
        <p:txBody>
          <a:bodyPr>
            <a:normAutofit/>
          </a:bodyPr>
          <a:lstStyle>
            <a:lvl1pPr marL="0" indent="0">
              <a:buNone/>
              <a:defRPr sz="1800"/>
            </a:lvl1pPr>
          </a:lstStyle>
          <a:p>
            <a:r>
              <a:rPr lang="en-US"/>
              <a:t>Click icon to add picture</a:t>
            </a:r>
          </a:p>
        </p:txBody>
      </p:sp>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18160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37437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Photo Lar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38047AF-3728-3566-D6FE-D522759017B7}"/>
              </a:ext>
            </a:extLst>
          </p:cNvPr>
          <p:cNvSpPr>
            <a:spLocks noGrp="1"/>
          </p:cNvSpPr>
          <p:nvPr>
            <p:ph type="pic" sz="quarter" idx="10"/>
          </p:nvPr>
        </p:nvSpPr>
        <p:spPr>
          <a:xfrm>
            <a:off x="6337190" y="0"/>
            <a:ext cx="5854810" cy="6857999"/>
          </a:xfrm>
          <a:solidFill>
            <a:schemeClr val="bg1">
              <a:lumMod val="95000"/>
            </a:schemeClr>
          </a:solidFill>
        </p:spPr>
        <p:txBody>
          <a:bodyPr>
            <a:normAutofit/>
          </a:bodyPr>
          <a:lstStyle>
            <a:lvl1pPr marL="0" indent="0">
              <a:buNone/>
              <a:defRPr sz="1800"/>
            </a:lvl1pPr>
          </a:lstStyle>
          <a:p>
            <a:r>
              <a:rPr lang="en-US"/>
              <a:t>Click icon to add picture</a:t>
            </a:r>
          </a:p>
        </p:txBody>
      </p:sp>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a:xfrm>
            <a:off x="838200" y="263895"/>
            <a:ext cx="5303520" cy="83428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30352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04846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Photo Rounde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62F2BBC-4F4F-DB25-AA3C-EEA9CF03A074}"/>
              </a:ext>
            </a:extLst>
          </p:cNvPr>
          <p:cNvSpPr>
            <a:spLocks noGrp="1"/>
          </p:cNvSpPr>
          <p:nvPr>
            <p:ph type="pic" sz="quarter" idx="10"/>
          </p:nvPr>
        </p:nvSpPr>
        <p:spPr>
          <a:xfrm>
            <a:off x="6337190" y="0"/>
            <a:ext cx="5854810" cy="6857999"/>
          </a:xfrm>
          <a:custGeom>
            <a:avLst/>
            <a:gdLst>
              <a:gd name="connsiteX0" fmla="*/ 919761 w 5854810"/>
              <a:gd name="connsiteY0" fmla="*/ 0 h 6857999"/>
              <a:gd name="connsiteX1" fmla="*/ 5854810 w 5854810"/>
              <a:gd name="connsiteY1" fmla="*/ 0 h 6857999"/>
              <a:gd name="connsiteX2" fmla="*/ 5854810 w 5854810"/>
              <a:gd name="connsiteY2" fmla="*/ 6857999 h 6857999"/>
              <a:gd name="connsiteX3" fmla="*/ 919762 w 5854810"/>
              <a:gd name="connsiteY3" fmla="*/ 6857999 h 6857999"/>
              <a:gd name="connsiteX4" fmla="*/ 827724 w 5854810"/>
              <a:gd name="connsiteY4" fmla="*/ 6697929 h 6857999"/>
              <a:gd name="connsiteX5" fmla="*/ 0 w 5854810"/>
              <a:gd name="connsiteY5" fmla="*/ 3428999 h 6857999"/>
              <a:gd name="connsiteX6" fmla="*/ 827724 w 5854810"/>
              <a:gd name="connsiteY6" fmla="*/ 16006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4810" h="6857999">
                <a:moveTo>
                  <a:pt x="919761" y="0"/>
                </a:moveTo>
                <a:lnTo>
                  <a:pt x="5854810" y="0"/>
                </a:lnTo>
                <a:lnTo>
                  <a:pt x="5854810" y="6857999"/>
                </a:lnTo>
                <a:lnTo>
                  <a:pt x="919762" y="6857999"/>
                </a:lnTo>
                <a:lnTo>
                  <a:pt x="827724" y="6697929"/>
                </a:lnTo>
                <a:cubicBezTo>
                  <a:pt x="299847" y="5726197"/>
                  <a:pt x="0" y="4612615"/>
                  <a:pt x="0" y="3428999"/>
                </a:cubicBezTo>
                <a:cubicBezTo>
                  <a:pt x="0" y="2245384"/>
                  <a:pt x="299847" y="1131802"/>
                  <a:pt x="827724" y="160069"/>
                </a:cubicBezTo>
                <a:close/>
              </a:path>
            </a:pathLst>
          </a:custGeom>
          <a:solidFill>
            <a:schemeClr val="bg1">
              <a:lumMod val="95000"/>
            </a:schemeClr>
          </a:solidFill>
        </p:spPr>
        <p:txBody>
          <a:bodyPr wrap="square">
            <a:noAutofit/>
          </a:bodyPr>
          <a:lstStyle>
            <a:lvl1pPr marL="0" indent="0">
              <a:buNone/>
              <a:defRPr sz="1800"/>
            </a:lvl1pPr>
          </a:lstStyle>
          <a:p>
            <a:r>
              <a:rPr lang="en-US"/>
              <a:t>Click icon to add picture</a:t>
            </a:r>
          </a:p>
        </p:txBody>
      </p:sp>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a:xfrm>
            <a:off x="838200" y="263895"/>
            <a:ext cx="5303520" cy="83428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30352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73763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771DCF-1C97-4879-F38B-83F9F3A61ABC}"/>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18160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AE9D61-763E-2330-A54A-0958DA623682}"/>
              </a:ext>
            </a:extLst>
          </p:cNvPr>
          <p:cNvSpPr>
            <a:spLocks noGrp="1"/>
          </p:cNvSpPr>
          <p:nvPr>
            <p:ph sz="half" idx="2"/>
          </p:nvPr>
        </p:nvSpPr>
        <p:spPr>
          <a:xfrm>
            <a:off x="6309360" y="1737360"/>
            <a:ext cx="5181600" cy="438912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F1D5713C-8A7B-03A2-E75A-6760F2EBB1B8}"/>
              </a:ext>
            </a:extLst>
          </p:cNvPr>
          <p:cNvSpPr/>
          <p:nvPr userDrawn="1"/>
        </p:nvSpPr>
        <p:spPr>
          <a:xfrm>
            <a:off x="0" y="1199408"/>
            <a:ext cx="113538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32B3636-5753-0CC3-5C54-0C36BB462A8B}"/>
              </a:ext>
            </a:extLst>
          </p:cNvPr>
          <p:cNvSpPr txBox="1"/>
          <p:nvPr userDrawn="1"/>
        </p:nvSpPr>
        <p:spPr>
          <a:xfrm>
            <a:off x="11023261" y="6537698"/>
            <a:ext cx="330539" cy="230832"/>
          </a:xfrm>
          <a:prstGeom prst="rect">
            <a:avLst/>
          </a:prstGeom>
          <a:noFill/>
        </p:spPr>
        <p:txBody>
          <a:bodyPr wrap="none" rtlCol="0">
            <a:spAutoFit/>
          </a:bodyPr>
          <a:lstStyle/>
          <a:p>
            <a:pPr algn="r"/>
            <a:fld id="{7BF6DEC4-2D8B-E94B-9ABA-B6ADBCE229FD}" type="slidenum">
              <a:rPr lang="en-US" sz="900" b="0" i="0" smtClean="0">
                <a:solidFill>
                  <a:schemeClr val="bg1"/>
                </a:solidFill>
                <a:latin typeface="Noto Sans" panose="020B0502040504020204" pitchFamily="34" charset="0"/>
                <a:ea typeface="Noto Sans" panose="020B0502040504020204" pitchFamily="34" charset="0"/>
                <a:cs typeface="Noto Sans" panose="020B0502040504020204" pitchFamily="34" charset="0"/>
              </a:rPr>
              <a:pPr algn="r"/>
              <a:t>‹#›</a:t>
            </a:fld>
            <a:endParaRPr lang="en-US" sz="900" b="0" i="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15924009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3BB35E-4AE7-421D-5E83-AC48FF1FCB62}"/>
              </a:ext>
            </a:extLst>
          </p:cNvPr>
          <p:cNvSpPr>
            <a:spLocks noGrp="1"/>
          </p:cNvSpPr>
          <p:nvPr>
            <p:ph type="body" idx="1"/>
          </p:nvPr>
        </p:nvSpPr>
        <p:spPr>
          <a:xfrm>
            <a:off x="839788" y="1554480"/>
            <a:ext cx="5157787" cy="713232"/>
          </a:xfrm>
          <a:noFill/>
        </p:spPr>
        <p:txBody>
          <a:bodyPr anchor="ctr"/>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282D5C-B16A-6E41-69E7-2F7F310D6885}"/>
              </a:ext>
            </a:extLst>
          </p:cNvPr>
          <p:cNvSpPr>
            <a:spLocks noGrp="1"/>
          </p:cNvSpPr>
          <p:nvPr>
            <p:ph sz="half" idx="2"/>
          </p:nvPr>
        </p:nvSpPr>
        <p:spPr>
          <a:xfrm>
            <a:off x="839788" y="2377440"/>
            <a:ext cx="5157787" cy="411480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FF26AD-D82A-3816-4E02-8BC69003165C}"/>
              </a:ext>
            </a:extLst>
          </p:cNvPr>
          <p:cNvSpPr>
            <a:spLocks noGrp="1"/>
          </p:cNvSpPr>
          <p:nvPr>
            <p:ph type="body" sz="quarter" idx="3"/>
          </p:nvPr>
        </p:nvSpPr>
        <p:spPr>
          <a:xfrm>
            <a:off x="6172200" y="1554480"/>
            <a:ext cx="5183188" cy="713232"/>
          </a:xfrm>
          <a:noFill/>
        </p:spPr>
        <p:txBody>
          <a:bodyPr anchor="ctr"/>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6F85C9-D36E-F2D2-FDC1-53452716B649}"/>
              </a:ext>
            </a:extLst>
          </p:cNvPr>
          <p:cNvSpPr>
            <a:spLocks noGrp="1"/>
          </p:cNvSpPr>
          <p:nvPr>
            <p:ph sz="quarter" idx="4"/>
          </p:nvPr>
        </p:nvSpPr>
        <p:spPr>
          <a:xfrm>
            <a:off x="6172200" y="2377440"/>
            <a:ext cx="5183188" cy="411480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BCA41232-EEF0-0177-7D0A-F31462F3BDFB}"/>
              </a:ext>
            </a:extLst>
          </p:cNvPr>
          <p:cNvSpPr>
            <a:spLocks noGrp="1"/>
          </p:cNvSpPr>
          <p:nvPr>
            <p:ph type="title"/>
          </p:nvPr>
        </p:nvSpPr>
        <p:spPr/>
        <p:txBody>
          <a:bodyPr/>
          <a:lstStyle/>
          <a:p>
            <a:r>
              <a:rPr lang="en-US"/>
              <a:t>Click to edit Master title style</a:t>
            </a:r>
          </a:p>
        </p:txBody>
      </p:sp>
      <p:cxnSp>
        <p:nvCxnSpPr>
          <p:cNvPr id="2" name="Straight Connector 1">
            <a:extLst>
              <a:ext uri="{FF2B5EF4-FFF2-40B4-BE49-F238E27FC236}">
                <a16:creationId xmlns:a16="http://schemas.microsoft.com/office/drawing/2014/main" id="{BA68C4B5-4C19-C1C2-A961-59875189300E}"/>
              </a:ext>
              <a:ext uri="{C183D7F6-B498-43B3-948B-1728B52AA6E4}">
                <adec:decorative xmlns:adec="http://schemas.microsoft.com/office/drawing/2017/decorative" val="1"/>
              </a:ext>
            </a:extLst>
          </p:cNvPr>
          <p:cNvCxnSpPr/>
          <p:nvPr userDrawn="1"/>
        </p:nvCxnSpPr>
        <p:spPr>
          <a:xfrm>
            <a:off x="838200" y="2289976"/>
            <a:ext cx="5159375"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75C8A19-F383-7FAA-0F3A-AFC92046E774}"/>
              </a:ext>
              <a:ext uri="{C183D7F6-B498-43B3-948B-1728B52AA6E4}">
                <adec:decorative xmlns:adec="http://schemas.microsoft.com/office/drawing/2017/decorative" val="1"/>
              </a:ext>
            </a:extLst>
          </p:cNvPr>
          <p:cNvCxnSpPr/>
          <p:nvPr userDrawn="1"/>
        </p:nvCxnSpPr>
        <p:spPr>
          <a:xfrm>
            <a:off x="838200" y="2286000"/>
            <a:ext cx="5159375"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9602B8A-AEF9-E95F-7A2E-8478D747DBCB}"/>
              </a:ext>
              <a:ext uri="{C183D7F6-B498-43B3-948B-1728B52AA6E4}">
                <adec:decorative xmlns:adec="http://schemas.microsoft.com/office/drawing/2017/decorative" val="1"/>
              </a:ext>
            </a:extLst>
          </p:cNvPr>
          <p:cNvCxnSpPr/>
          <p:nvPr userDrawn="1"/>
        </p:nvCxnSpPr>
        <p:spPr>
          <a:xfrm>
            <a:off x="6172200" y="2286000"/>
            <a:ext cx="5159375"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288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3566160" cy="438912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AE9D61-763E-2330-A54A-0958DA623682}"/>
              </a:ext>
            </a:extLst>
          </p:cNvPr>
          <p:cNvSpPr>
            <a:spLocks noGrp="1"/>
          </p:cNvSpPr>
          <p:nvPr>
            <p:ph sz="half" idx="2"/>
          </p:nvPr>
        </p:nvSpPr>
        <p:spPr>
          <a:xfrm>
            <a:off x="4521529" y="1737360"/>
            <a:ext cx="3566160" cy="438912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08D605F8-6B7E-387D-3810-D29E5945AEF8}"/>
              </a:ext>
            </a:extLst>
          </p:cNvPr>
          <p:cNvSpPr>
            <a:spLocks noGrp="1"/>
          </p:cNvSpPr>
          <p:nvPr>
            <p:ph sz="half" idx="10"/>
          </p:nvPr>
        </p:nvSpPr>
        <p:spPr>
          <a:xfrm>
            <a:off x="8204858" y="1737360"/>
            <a:ext cx="3566160" cy="438912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21742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70E72-9C96-E6B0-856A-DF4F45E2135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012722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14678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54F5532-9369-6C39-6006-0100A9839690}"/>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0128" r="50000" b="9806"/>
          <a:stretch/>
        </p:blipFill>
        <p:spPr>
          <a:xfrm rot="10800000">
            <a:off x="0" y="-2"/>
            <a:ext cx="874498" cy="6858001"/>
          </a:xfrm>
          <a:prstGeom prst="rect">
            <a:avLst/>
          </a:prstGeom>
        </p:spPr>
      </p:pic>
      <p:pic>
        <p:nvPicPr>
          <p:cNvPr id="3" name="Graphic 2">
            <a:extLst>
              <a:ext uri="{FF2B5EF4-FFF2-40B4-BE49-F238E27FC236}">
                <a16:creationId xmlns:a16="http://schemas.microsoft.com/office/drawing/2014/main" id="{DCB94013-9112-F37A-8BFC-C482841B9B8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4"/>
              </a:ext>
            </a:extLst>
          </a:blip>
          <a:srcRect t="10128" r="50000" b="9806"/>
          <a:stretch/>
        </p:blipFill>
        <p:spPr>
          <a:xfrm>
            <a:off x="11317502" y="-2"/>
            <a:ext cx="874498" cy="6858001"/>
          </a:xfrm>
          <a:prstGeom prst="rect">
            <a:avLst/>
          </a:prstGeom>
        </p:spPr>
      </p:pic>
      <p:sp>
        <p:nvSpPr>
          <p:cNvPr id="5" name="Text Placeholder 4">
            <a:extLst>
              <a:ext uri="{FF2B5EF4-FFF2-40B4-BE49-F238E27FC236}">
                <a16:creationId xmlns:a16="http://schemas.microsoft.com/office/drawing/2014/main" id="{F678D837-C30B-A09B-8F9C-032FFEB96545}"/>
              </a:ext>
            </a:extLst>
          </p:cNvPr>
          <p:cNvSpPr>
            <a:spLocks noGrp="1"/>
          </p:cNvSpPr>
          <p:nvPr>
            <p:ph type="body" sz="quarter" idx="10"/>
          </p:nvPr>
        </p:nvSpPr>
        <p:spPr>
          <a:xfrm>
            <a:off x="2510631" y="2035173"/>
            <a:ext cx="7170738" cy="2787650"/>
          </a:xfrm>
          <a:solidFill>
            <a:schemeClr val="bg1">
              <a:lumMod val="95000"/>
            </a:schemeClr>
          </a:solidFill>
        </p:spPr>
        <p:txBody>
          <a:bodyPr anchor="ctr">
            <a:normAutofit/>
          </a:bodyPr>
          <a:lstStyle>
            <a:lvl1pPr marL="0" indent="0">
              <a:buNone/>
              <a:defRPr sz="4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840427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0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96A4F2-06E1-BB0E-A614-8092693C85C8}"/>
              </a:ext>
              <a:ext uri="{C183D7F6-B498-43B3-948B-1728B52AA6E4}">
                <adec:decorative xmlns:adec="http://schemas.microsoft.com/office/drawing/2017/decorative" val="1"/>
              </a:ext>
            </a:extLst>
          </p:cNvPr>
          <p:cNvSpPr/>
          <p:nvPr userDrawn="1"/>
        </p:nvSpPr>
        <p:spPr>
          <a:xfrm>
            <a:off x="0" y="0"/>
            <a:ext cx="12192000" cy="1828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1524000" y="2393022"/>
            <a:ext cx="981456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1524000" y="4872697"/>
            <a:ext cx="981456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D2258B41-DAE0-4BE4-F02A-223A4ABEBA4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rot="10800000">
            <a:off x="0" y="0"/>
            <a:ext cx="1005840" cy="6858000"/>
          </a:xfrm>
          <a:prstGeom prst="rect">
            <a:avLst/>
          </a:prstGeom>
        </p:spPr>
      </p:pic>
      <p:pic>
        <p:nvPicPr>
          <p:cNvPr id="4" name="Picture 3">
            <a:extLst>
              <a:ext uri="{FF2B5EF4-FFF2-40B4-BE49-F238E27FC236}">
                <a16:creationId xmlns:a16="http://schemas.microsoft.com/office/drawing/2014/main" id="{D4796322-8C59-10E5-F130-B7FEAF4770DE}"/>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6960" y="457200"/>
            <a:ext cx="1371600" cy="1014158"/>
          </a:xfrm>
          <a:prstGeom prst="rect">
            <a:avLst/>
          </a:prstGeom>
        </p:spPr>
      </p:pic>
    </p:spTree>
    <p:extLst>
      <p:ext uri="{BB962C8B-B14F-4D97-AF65-F5344CB8AC3E}">
        <p14:creationId xmlns:p14="http://schemas.microsoft.com/office/powerpoint/2010/main" val="39522418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3_Title Slide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1752600" y="2560320"/>
            <a:ext cx="8686800" cy="1828800"/>
          </a:xfrm>
        </p:spPr>
        <p:txBody>
          <a:bodyPr anchor="b">
            <a:normAutofit/>
          </a:bodyPr>
          <a:lstStyle>
            <a:lvl1pPr algn="ctr">
              <a:defRPr sz="44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1752600" y="4663440"/>
            <a:ext cx="8686800" cy="1371600"/>
          </a:xfrm>
        </p:spPr>
        <p:txBody>
          <a:bodyPr>
            <a:normAutofit/>
          </a:bodyPr>
          <a:lstStyle>
            <a:lvl1pPr marL="0" indent="0" algn="ctr">
              <a:spcAft>
                <a:spcPts val="600"/>
              </a:spcAft>
              <a:buNone/>
              <a:defRPr sz="16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Graphic 3">
            <a:extLst>
              <a:ext uri="{FF2B5EF4-FFF2-40B4-BE49-F238E27FC236}">
                <a16:creationId xmlns:a16="http://schemas.microsoft.com/office/drawing/2014/main" id="{2735A0E1-12D5-8DB3-213E-BB50AEE4F9D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9918" r="50000" b="20130"/>
          <a:stretch/>
        </p:blipFill>
        <p:spPr>
          <a:xfrm rot="10800000">
            <a:off x="0" y="-2"/>
            <a:ext cx="1167892" cy="6858001"/>
          </a:xfrm>
          <a:prstGeom prst="rect">
            <a:avLst/>
          </a:prstGeom>
        </p:spPr>
      </p:pic>
      <p:pic>
        <p:nvPicPr>
          <p:cNvPr id="7" name="Graphic 6">
            <a:extLst>
              <a:ext uri="{FF2B5EF4-FFF2-40B4-BE49-F238E27FC236}">
                <a16:creationId xmlns:a16="http://schemas.microsoft.com/office/drawing/2014/main" id="{E6F2839C-D42A-A40D-1516-857CE5AA6D5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9918" r="50000" b="20130"/>
          <a:stretch/>
        </p:blipFill>
        <p:spPr>
          <a:xfrm>
            <a:off x="11024107" y="-2"/>
            <a:ext cx="1167892" cy="6858001"/>
          </a:xfrm>
          <a:prstGeom prst="rect">
            <a:avLst/>
          </a:prstGeom>
        </p:spPr>
      </p:pic>
      <p:pic>
        <p:nvPicPr>
          <p:cNvPr id="6" name="Picture 5" descr="Logo, company name&#10;&#10;Description automatically generated">
            <a:extLst>
              <a:ext uri="{FF2B5EF4-FFF2-40B4-BE49-F238E27FC236}">
                <a16:creationId xmlns:a16="http://schemas.microsoft.com/office/drawing/2014/main" id="{388CE8BC-0717-CEC2-EB61-796C9953773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81599" y="640080"/>
            <a:ext cx="1828800" cy="1352208"/>
          </a:xfrm>
          <a:prstGeom prst="rect">
            <a:avLst/>
          </a:prstGeom>
        </p:spPr>
      </p:pic>
    </p:spTree>
    <p:extLst>
      <p:ext uri="{BB962C8B-B14F-4D97-AF65-F5344CB8AC3E}">
        <p14:creationId xmlns:p14="http://schemas.microsoft.com/office/powerpoint/2010/main" val="42416531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4_Title Slide0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1755648" y="2560320"/>
            <a:ext cx="8686800" cy="1828800"/>
          </a:xfrm>
        </p:spPr>
        <p:txBody>
          <a:bodyPr anchor="b">
            <a:normAutofit/>
          </a:bodyPr>
          <a:lstStyle>
            <a:lvl1pPr algn="ctr">
              <a:defRPr sz="44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1755648" y="4663440"/>
            <a:ext cx="8686800" cy="1371600"/>
          </a:xfrm>
        </p:spPr>
        <p:txBody>
          <a:bodyPr>
            <a:normAutofit/>
          </a:bodyPr>
          <a:lstStyle>
            <a:lvl1pPr marL="0" indent="0" algn="ctr">
              <a:spcAft>
                <a:spcPts val="600"/>
              </a:spcAft>
              <a:buNone/>
              <a:defRPr sz="1600" b="0"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0283A1B5-7187-48AE-6850-D02566770AD3}"/>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9918" r="50000" b="20130"/>
          <a:stretch/>
        </p:blipFill>
        <p:spPr>
          <a:xfrm rot="10800000">
            <a:off x="0" y="-2"/>
            <a:ext cx="1167892" cy="6858001"/>
          </a:xfrm>
          <a:prstGeom prst="rect">
            <a:avLst/>
          </a:prstGeom>
        </p:spPr>
      </p:pic>
      <p:pic>
        <p:nvPicPr>
          <p:cNvPr id="9" name="Graphic 8">
            <a:extLst>
              <a:ext uri="{FF2B5EF4-FFF2-40B4-BE49-F238E27FC236}">
                <a16:creationId xmlns:a16="http://schemas.microsoft.com/office/drawing/2014/main" id="{00977F7F-1215-C94D-B95A-D9DF0A5242E3}"/>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9918" r="50000" b="20130"/>
          <a:stretch/>
        </p:blipFill>
        <p:spPr>
          <a:xfrm>
            <a:off x="11024107" y="-2"/>
            <a:ext cx="1167892" cy="6858001"/>
          </a:xfrm>
          <a:prstGeom prst="rect">
            <a:avLst/>
          </a:prstGeom>
        </p:spPr>
      </p:pic>
      <p:pic>
        <p:nvPicPr>
          <p:cNvPr id="6" name="Picture 5" descr="Logo, icon&#10;&#10;Description automatically generated">
            <a:extLst>
              <a:ext uri="{FF2B5EF4-FFF2-40B4-BE49-F238E27FC236}">
                <a16:creationId xmlns:a16="http://schemas.microsoft.com/office/drawing/2014/main" id="{A0F10A52-D242-3F83-785F-0FAF20AA1D4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81600" y="640080"/>
            <a:ext cx="1828800" cy="1352204"/>
          </a:xfrm>
          <a:prstGeom prst="rect">
            <a:avLst/>
          </a:prstGeom>
        </p:spPr>
      </p:pic>
    </p:spTree>
    <p:extLst>
      <p:ext uri="{BB962C8B-B14F-4D97-AF65-F5344CB8AC3E}">
        <p14:creationId xmlns:p14="http://schemas.microsoft.com/office/powerpoint/2010/main" val="12284099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5_Title Slide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1752600" y="2560320"/>
            <a:ext cx="8686800" cy="1828800"/>
          </a:xfrm>
        </p:spPr>
        <p:txBody>
          <a:bodyPr anchor="b">
            <a:normAutofit/>
          </a:bodyPr>
          <a:lstStyle>
            <a:lvl1pPr algn="ctr">
              <a:defRPr sz="44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1752600" y="4663440"/>
            <a:ext cx="8686800" cy="1371600"/>
          </a:xfrm>
        </p:spPr>
        <p:txBody>
          <a:bodyPr>
            <a:normAutofit/>
          </a:bodyPr>
          <a:lstStyle>
            <a:lvl1pPr marL="0" indent="0" algn="ctr">
              <a:spcAft>
                <a:spcPts val="600"/>
              </a:spcAft>
              <a:buNone/>
              <a:defRPr sz="16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Graphic 3">
            <a:extLst>
              <a:ext uri="{FF2B5EF4-FFF2-40B4-BE49-F238E27FC236}">
                <a16:creationId xmlns:a16="http://schemas.microsoft.com/office/drawing/2014/main" id="{2735A0E1-12D5-8DB3-213E-BB50AEE4F9D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9918" r="50000" b="20130"/>
          <a:stretch/>
        </p:blipFill>
        <p:spPr>
          <a:xfrm rot="10800000">
            <a:off x="0" y="-2"/>
            <a:ext cx="1167892" cy="6858001"/>
          </a:xfrm>
          <a:prstGeom prst="rect">
            <a:avLst/>
          </a:prstGeom>
        </p:spPr>
      </p:pic>
      <p:pic>
        <p:nvPicPr>
          <p:cNvPr id="7" name="Graphic 6">
            <a:extLst>
              <a:ext uri="{FF2B5EF4-FFF2-40B4-BE49-F238E27FC236}">
                <a16:creationId xmlns:a16="http://schemas.microsoft.com/office/drawing/2014/main" id="{E6F2839C-D42A-A40D-1516-857CE5AA6D5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9918" r="50000" b="20130"/>
          <a:stretch/>
        </p:blipFill>
        <p:spPr>
          <a:xfrm>
            <a:off x="11024107" y="-2"/>
            <a:ext cx="1167892" cy="6858001"/>
          </a:xfrm>
          <a:prstGeom prst="rect">
            <a:avLst/>
          </a:prstGeom>
        </p:spPr>
      </p:pic>
      <p:pic>
        <p:nvPicPr>
          <p:cNvPr id="6" name="Picture 5" descr="Logo, company name&#10;&#10;Description automatically generated">
            <a:extLst>
              <a:ext uri="{FF2B5EF4-FFF2-40B4-BE49-F238E27FC236}">
                <a16:creationId xmlns:a16="http://schemas.microsoft.com/office/drawing/2014/main" id="{388CE8BC-0717-CEC2-EB61-796C9953773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81599" y="640080"/>
            <a:ext cx="1828800" cy="1352208"/>
          </a:xfrm>
          <a:prstGeom prst="rect">
            <a:avLst/>
          </a:prstGeom>
        </p:spPr>
      </p:pic>
    </p:spTree>
    <p:extLst>
      <p:ext uri="{BB962C8B-B14F-4D97-AF65-F5344CB8AC3E}">
        <p14:creationId xmlns:p14="http://schemas.microsoft.com/office/powerpoint/2010/main" val="1582609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0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C470-E716-A882-1834-FDA3FB741D81}"/>
              </a:ext>
              <a:ext uri="{C183D7F6-B498-43B3-948B-1728B52AA6E4}">
                <adec:decorative xmlns:adec="http://schemas.microsoft.com/office/drawing/2017/decorative" val="1"/>
              </a:ext>
            </a:extLst>
          </p:cNvPr>
          <p:cNvSpPr/>
          <p:nvPr userDrawn="1"/>
        </p:nvSpPr>
        <p:spPr>
          <a:xfrm rot="10800000">
            <a:off x="0" y="0"/>
            <a:ext cx="1371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2194560" y="2393022"/>
            <a:ext cx="914400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2194560" y="4872697"/>
            <a:ext cx="914400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D2258B41-DAE0-4BE4-F02A-223A4ABEBA4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8526" r="50000" b="20427"/>
          <a:stretch/>
        </p:blipFill>
        <p:spPr>
          <a:xfrm rot="10800000">
            <a:off x="0" y="0"/>
            <a:ext cx="1371600" cy="6858000"/>
          </a:xfrm>
          <a:prstGeom prst="rect">
            <a:avLst/>
          </a:prstGeom>
        </p:spPr>
      </p:pic>
      <p:pic>
        <p:nvPicPr>
          <p:cNvPr id="6" name="Picture 5">
            <a:extLst>
              <a:ext uri="{FF2B5EF4-FFF2-40B4-BE49-F238E27FC236}">
                <a16:creationId xmlns:a16="http://schemas.microsoft.com/office/drawing/2014/main" id="{F43DC607-F303-DF9E-E776-3B8BB9FBA1C2}"/>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6960" y="457200"/>
            <a:ext cx="1371600" cy="1014158"/>
          </a:xfrm>
          <a:prstGeom prst="rect">
            <a:avLst/>
          </a:prstGeom>
        </p:spPr>
      </p:pic>
    </p:spTree>
    <p:extLst>
      <p:ext uri="{BB962C8B-B14F-4D97-AF65-F5344CB8AC3E}">
        <p14:creationId xmlns:p14="http://schemas.microsoft.com/office/powerpoint/2010/main" val="3111104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0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C470-E716-A882-1834-FDA3FB741D81}"/>
              </a:ext>
              <a:ext uri="{C183D7F6-B498-43B3-948B-1728B52AA6E4}">
                <adec:decorative xmlns:adec="http://schemas.microsoft.com/office/drawing/2017/decorative" val="1"/>
              </a:ext>
            </a:extLst>
          </p:cNvPr>
          <p:cNvSpPr/>
          <p:nvPr userDrawn="1"/>
        </p:nvSpPr>
        <p:spPr>
          <a:xfrm rot="10800000">
            <a:off x="0" y="0"/>
            <a:ext cx="13716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2194560" y="2393022"/>
            <a:ext cx="914400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2194560" y="4872697"/>
            <a:ext cx="914400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D2258B41-DAE0-4BE4-F02A-223A4ABEBA4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8526" r="50000" b="20427"/>
          <a:stretch/>
        </p:blipFill>
        <p:spPr>
          <a:xfrm rot="10800000">
            <a:off x="1" y="0"/>
            <a:ext cx="1371600" cy="6858000"/>
          </a:xfrm>
          <a:prstGeom prst="rect">
            <a:avLst/>
          </a:prstGeom>
        </p:spPr>
      </p:pic>
      <p:pic>
        <p:nvPicPr>
          <p:cNvPr id="6" name="Picture 5">
            <a:extLst>
              <a:ext uri="{FF2B5EF4-FFF2-40B4-BE49-F238E27FC236}">
                <a16:creationId xmlns:a16="http://schemas.microsoft.com/office/drawing/2014/main" id="{029A2F9A-1BDF-82C4-80A9-2E2C60A9694D}"/>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6960" y="457200"/>
            <a:ext cx="1371600" cy="1014158"/>
          </a:xfrm>
          <a:prstGeom prst="rect">
            <a:avLst/>
          </a:prstGeom>
        </p:spPr>
      </p:pic>
    </p:spTree>
    <p:extLst>
      <p:ext uri="{BB962C8B-B14F-4D97-AF65-F5344CB8AC3E}">
        <p14:creationId xmlns:p14="http://schemas.microsoft.com/office/powerpoint/2010/main" val="3297917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2_Title Slide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2651760" y="2393022"/>
            <a:ext cx="868680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2651760" y="4872697"/>
            <a:ext cx="868680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48F3DCFA-F6A8-5A19-8402-9AACD4BED19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t="10126" b="59877"/>
          <a:stretch/>
        </p:blipFill>
        <p:spPr>
          <a:xfrm>
            <a:off x="-1" y="0"/>
            <a:ext cx="2334127" cy="6858000"/>
          </a:xfrm>
          <a:prstGeom prst="rect">
            <a:avLst/>
          </a:prstGeom>
        </p:spPr>
      </p:pic>
      <p:pic>
        <p:nvPicPr>
          <p:cNvPr id="6" name="Picture 5">
            <a:extLst>
              <a:ext uri="{FF2B5EF4-FFF2-40B4-BE49-F238E27FC236}">
                <a16:creationId xmlns:a16="http://schemas.microsoft.com/office/drawing/2014/main" id="{0E7A2266-285D-F2F4-E718-1DEDE65A8123}"/>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6960" y="457200"/>
            <a:ext cx="1371600" cy="1014158"/>
          </a:xfrm>
          <a:prstGeom prst="rect">
            <a:avLst/>
          </a:prstGeom>
        </p:spPr>
      </p:pic>
    </p:spTree>
    <p:extLst>
      <p:ext uri="{BB962C8B-B14F-4D97-AF65-F5344CB8AC3E}">
        <p14:creationId xmlns:p14="http://schemas.microsoft.com/office/powerpoint/2010/main" val="3055976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07">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353AAEFE-54C6-0552-A738-85288D954227}"/>
              </a:ext>
            </a:extLst>
          </p:cNvPr>
          <p:cNvSpPr>
            <a:spLocks noGrp="1"/>
          </p:cNvSpPr>
          <p:nvPr>
            <p:ph type="pic" sz="quarter" idx="10"/>
          </p:nvPr>
        </p:nvSpPr>
        <p:spPr>
          <a:xfrm>
            <a:off x="5839493" y="274320"/>
            <a:ext cx="6217920" cy="6217920"/>
          </a:xfrm>
          <a:prstGeom prst="ellipse">
            <a:avLst/>
          </a:prstGeom>
          <a:solidFill>
            <a:schemeClr val="bg1">
              <a:lumMod val="95000"/>
            </a:schemeClr>
          </a:solidFill>
        </p:spPr>
        <p:txBody>
          <a:bodyPr>
            <a:normAutofit/>
          </a:bodyPr>
          <a:lstStyle>
            <a:lvl1pPr marL="0" indent="0">
              <a:buNone/>
              <a:defRPr sz="1600"/>
            </a:lvl1pPr>
          </a:lstStyle>
          <a:p>
            <a:r>
              <a:rPr lang="en-US"/>
              <a:t>Click icon to add picture</a:t>
            </a:r>
          </a:p>
        </p:txBody>
      </p:sp>
      <p:sp>
        <p:nvSpPr>
          <p:cNvPr id="14" name="Rectangle 13">
            <a:extLst>
              <a:ext uri="{FF2B5EF4-FFF2-40B4-BE49-F238E27FC236}">
                <a16:creationId xmlns:a16="http://schemas.microsoft.com/office/drawing/2014/main" id="{4DDC346F-5173-D218-D97F-5C56440A2451}"/>
              </a:ext>
              <a:ext uri="{C183D7F6-B498-43B3-948B-1728B52AA6E4}">
                <adec:decorative xmlns:adec="http://schemas.microsoft.com/office/drawing/2017/decorative" val="1"/>
              </a:ext>
            </a:extLst>
          </p:cNvPr>
          <p:cNvSpPr/>
          <p:nvPr userDrawn="1"/>
        </p:nvSpPr>
        <p:spPr>
          <a:xfrm>
            <a:off x="0" y="667512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457200" y="2393022"/>
            <a:ext cx="6308203" cy="2387600"/>
          </a:xfrm>
        </p:spPr>
        <p:txBody>
          <a:bodyPr anchor="b">
            <a:normAutofit/>
          </a:bodyPr>
          <a:lstStyle>
            <a:lvl1pPr algn="l">
              <a:defRPr sz="54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457200" y="4872697"/>
            <a:ext cx="6308203"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29DCDD8E-03DC-A128-7864-7FFB666CC97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199" y="457200"/>
            <a:ext cx="1371600" cy="1014158"/>
          </a:xfrm>
          <a:prstGeom prst="rect">
            <a:avLst/>
          </a:prstGeom>
        </p:spPr>
      </p:pic>
    </p:spTree>
    <p:extLst>
      <p:ext uri="{BB962C8B-B14F-4D97-AF65-F5344CB8AC3E}">
        <p14:creationId xmlns:p14="http://schemas.microsoft.com/office/powerpoint/2010/main" val="2558759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08">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CD4E62-97CE-CD15-3554-286D558C2487}"/>
              </a:ext>
              <a:ext uri="{C183D7F6-B498-43B3-948B-1728B52AA6E4}">
                <adec:decorative xmlns:adec="http://schemas.microsoft.com/office/drawing/2017/decorative" val="1"/>
              </a:ext>
            </a:extLst>
          </p:cNvPr>
          <p:cNvSpPr/>
          <p:nvPr userDrawn="1"/>
        </p:nvSpPr>
        <p:spPr>
          <a:xfrm>
            <a:off x="0" y="667512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457198" y="5141126"/>
            <a:ext cx="9144000" cy="873196"/>
          </a:xfrm>
        </p:spPr>
        <p:txBody>
          <a:bodyPr anchor="b">
            <a:normAutofit/>
          </a:bodyPr>
          <a:lstStyle>
            <a:lvl1pPr algn="l">
              <a:defRPr sz="40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5" name="Picture Placeholder 4">
            <a:extLst>
              <a:ext uri="{FF2B5EF4-FFF2-40B4-BE49-F238E27FC236}">
                <a16:creationId xmlns:a16="http://schemas.microsoft.com/office/drawing/2014/main" id="{A75DC807-558B-D9CB-81C6-AF5950BD5066}"/>
              </a:ext>
            </a:extLst>
          </p:cNvPr>
          <p:cNvSpPr>
            <a:spLocks noGrp="1"/>
          </p:cNvSpPr>
          <p:nvPr>
            <p:ph type="pic" sz="quarter" idx="10"/>
          </p:nvPr>
        </p:nvSpPr>
        <p:spPr>
          <a:xfrm>
            <a:off x="0" y="0"/>
            <a:ext cx="12192000" cy="5029200"/>
          </a:xfrm>
          <a:solidFill>
            <a:schemeClr val="bg1">
              <a:lumMod val="95000"/>
            </a:schemeClr>
          </a:solidFill>
        </p:spPr>
        <p:txBody>
          <a:bodyPr>
            <a:normAutofit/>
          </a:bodyPr>
          <a:lstStyle>
            <a:lvl1pPr marL="0" indent="0">
              <a:buNone/>
              <a:defRPr sz="1800"/>
            </a:lvl1pPr>
          </a:lstStyle>
          <a:p>
            <a:r>
              <a:rPr lang="en-US"/>
              <a:t>Click icon to add picture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457198" y="6014322"/>
            <a:ext cx="9144000" cy="543295"/>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D9C8509E-95B4-329A-FDD8-B938F2B65F7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7522" y="5474936"/>
            <a:ext cx="1097280" cy="811326"/>
          </a:xfrm>
          <a:prstGeom prst="rect">
            <a:avLst/>
          </a:prstGeom>
        </p:spPr>
      </p:pic>
    </p:spTree>
    <p:extLst>
      <p:ext uri="{BB962C8B-B14F-4D97-AF65-F5344CB8AC3E}">
        <p14:creationId xmlns:p14="http://schemas.microsoft.com/office/powerpoint/2010/main" val="214961362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6ADECC-0251-A7E4-5758-03C619A3833F}"/>
              </a:ext>
            </a:extLst>
          </p:cNvPr>
          <p:cNvSpPr>
            <a:spLocks noGrp="1"/>
          </p:cNvSpPr>
          <p:nvPr>
            <p:ph type="title"/>
          </p:nvPr>
        </p:nvSpPr>
        <p:spPr>
          <a:xfrm>
            <a:off x="838200" y="263895"/>
            <a:ext cx="10515600" cy="83428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A5EAED-605D-1A86-7B7B-4A4D73F490EE}"/>
              </a:ext>
            </a:extLst>
          </p:cNvPr>
          <p:cNvSpPr>
            <a:spLocks noGrp="1"/>
          </p:cNvSpPr>
          <p:nvPr>
            <p:ph type="body" idx="1"/>
          </p:nvPr>
        </p:nvSpPr>
        <p:spPr>
          <a:xfrm>
            <a:off x="841248" y="1645920"/>
            <a:ext cx="10515600" cy="43891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2A8E7AF-4C17-691C-E86A-DBA1F01237AD}"/>
              </a:ext>
              <a:ext uri="{C183D7F6-B498-43B3-948B-1728B52AA6E4}">
                <adec:decorative xmlns:adec="http://schemas.microsoft.com/office/drawing/2017/decorative" val="1"/>
              </a:ext>
            </a:extLst>
          </p:cNvPr>
          <p:cNvSpPr/>
          <p:nvPr userDrawn="1"/>
        </p:nvSpPr>
        <p:spPr>
          <a:xfrm>
            <a:off x="0" y="1199408"/>
            <a:ext cx="113538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730EEF5-1B9F-7B27-FD1E-8C29A05E9208}"/>
              </a:ext>
            </a:extLst>
          </p:cNvPr>
          <p:cNvSpPr txBox="1"/>
          <p:nvPr userDrawn="1"/>
        </p:nvSpPr>
        <p:spPr>
          <a:xfrm>
            <a:off x="11023261" y="6453215"/>
            <a:ext cx="330539" cy="230832"/>
          </a:xfrm>
          <a:prstGeom prst="rect">
            <a:avLst/>
          </a:prstGeom>
          <a:noFill/>
        </p:spPr>
        <p:txBody>
          <a:bodyPr wrap="none" rtlCol="0">
            <a:spAutoFit/>
          </a:bodyPr>
          <a:lstStyle/>
          <a:p>
            <a:pPr algn="r"/>
            <a:fld id="{7BF6DEC4-2D8B-E94B-9ABA-B6ADBCE229FD}" type="slidenum">
              <a:rPr lang="en-US" sz="900" b="0" i="0" smtClean="0">
                <a:latin typeface="Noto Sans" panose="020B0502040504020204" pitchFamily="34" charset="0"/>
                <a:ea typeface="Noto Sans" panose="020B0502040504020204" pitchFamily="34" charset="0"/>
                <a:cs typeface="Noto Sans" panose="020B0502040504020204" pitchFamily="34" charset="0"/>
              </a:rPr>
              <a:pPr algn="r"/>
              <a:t>‹#›</a:t>
            </a:fld>
            <a:endParaRPr lang="en-US" sz="900" b="0" i="0">
              <a:latin typeface="Noto Sans" panose="020B0502040504020204" pitchFamily="34" charset="0"/>
              <a:ea typeface="Noto Sans" panose="020B0502040504020204" pitchFamily="34" charset="0"/>
              <a:cs typeface="Noto Sans" panose="020B0502040504020204" pitchFamily="34" charset="0"/>
            </a:endParaRPr>
          </a:p>
        </p:txBody>
      </p:sp>
      <p:pic>
        <p:nvPicPr>
          <p:cNvPr id="5" name="Picture 4">
            <a:extLst>
              <a:ext uri="{FF2B5EF4-FFF2-40B4-BE49-F238E27FC236}">
                <a16:creationId xmlns:a16="http://schemas.microsoft.com/office/drawing/2014/main" id="{72D02E4A-CEDD-E395-C98D-8F05D7F322BA}"/>
              </a:ext>
              <a:ext uri="{C183D7F6-B498-43B3-948B-1728B52AA6E4}">
                <adec:decorative xmlns:adec="http://schemas.microsoft.com/office/drawing/2017/decorative" val="1"/>
              </a:ext>
            </a:extLst>
          </p:cNvPr>
          <p:cNvPicPr>
            <a:picLocks noChangeAspect="1"/>
          </p:cNvPicPr>
          <p:nvPr userDrawn="1"/>
        </p:nvPicPr>
        <p:blipFill>
          <a:blip r:embed="rId44" cstate="screen">
            <a:extLst>
              <a:ext uri="{28A0092B-C50C-407E-A947-70E740481C1C}">
                <a14:useLocalDpi xmlns:a14="http://schemas.microsoft.com/office/drawing/2010/main"/>
              </a:ext>
            </a:extLst>
          </a:blip>
          <a:stretch>
            <a:fillRect/>
          </a:stretch>
        </p:blipFill>
        <p:spPr>
          <a:xfrm>
            <a:off x="838200" y="6399543"/>
            <a:ext cx="457200" cy="338053"/>
          </a:xfrm>
          <a:prstGeom prst="rect">
            <a:avLst/>
          </a:prstGeom>
        </p:spPr>
      </p:pic>
    </p:spTree>
    <p:extLst>
      <p:ext uri="{BB962C8B-B14F-4D97-AF65-F5344CB8AC3E}">
        <p14:creationId xmlns:p14="http://schemas.microsoft.com/office/powerpoint/2010/main" val="2081199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Lst>
  <p:txStyles>
    <p:titleStyle>
      <a:lvl1pPr algn="l" defTabSz="914400" rtl="0" eaLnBrk="1" latinLnBrk="0" hangingPunct="1">
        <a:lnSpc>
          <a:spcPct val="90000"/>
        </a:lnSpc>
        <a:spcBef>
          <a:spcPct val="0"/>
        </a:spcBef>
        <a:buNone/>
        <a:defRPr sz="3200" b="1" i="0" kern="1200">
          <a:solidFill>
            <a:schemeClr val="bg2"/>
          </a:solidFill>
          <a:latin typeface="Noto Sans" panose="020B0502040504020204" pitchFamily="34" charset="0"/>
          <a:ea typeface="Noto Sans" panose="020B0502040504020204" pitchFamily="34" charset="0"/>
          <a:cs typeface="Noto Sans" panose="020B0502040504020204" pitchFamily="34" charset="0"/>
        </a:defRPr>
      </a:lvl1pPr>
    </p:titleStyle>
    <p:bodyStyle>
      <a:lvl1pPr marL="228600" indent="-228600" algn="l" defTabSz="914400" rtl="0" eaLnBrk="1" latinLnBrk="0" hangingPunct="1">
        <a:lnSpc>
          <a:spcPct val="95000"/>
        </a:lnSpc>
        <a:spcBef>
          <a:spcPts val="0"/>
        </a:spcBef>
        <a:spcAft>
          <a:spcPts val="1200"/>
        </a:spcAft>
        <a:buClr>
          <a:schemeClr val="tx2"/>
        </a:buClr>
        <a:buFont typeface="Arial" panose="020B0604020202020204" pitchFamily="34" charset="0"/>
        <a:buChar char="•"/>
        <a:defRPr sz="24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685800" indent="-228600" algn="l" defTabSz="914400" rtl="0" eaLnBrk="1" latinLnBrk="0" hangingPunct="1">
        <a:lnSpc>
          <a:spcPct val="95000"/>
        </a:lnSpc>
        <a:spcBef>
          <a:spcPts val="0"/>
        </a:spcBef>
        <a:spcAft>
          <a:spcPts val="1200"/>
        </a:spcAft>
        <a:buClr>
          <a:schemeClr val="tx2"/>
        </a:buClr>
        <a:buFont typeface="Wingdings" pitchFamily="2" charset="2"/>
        <a:buChar char="§"/>
        <a:defRPr sz="20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1143000" indent="-228600" algn="l" defTabSz="914400" rtl="0" eaLnBrk="1" latinLnBrk="0" hangingPunct="1">
        <a:lnSpc>
          <a:spcPct val="95000"/>
        </a:lnSpc>
        <a:spcBef>
          <a:spcPts val="0"/>
        </a:spcBef>
        <a:spcAft>
          <a:spcPts val="1200"/>
        </a:spcAft>
        <a:buClr>
          <a:schemeClr val="tx2"/>
        </a:buClr>
        <a:buFont typeface="System Font Regular"/>
        <a:buChar char="–"/>
        <a:defRPr sz="1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600200" indent="-228600" algn="l" defTabSz="914400" rtl="0" eaLnBrk="1" latinLnBrk="0" hangingPunct="1">
        <a:lnSpc>
          <a:spcPct val="95000"/>
        </a:lnSpc>
        <a:spcBef>
          <a:spcPts val="0"/>
        </a:spcBef>
        <a:spcAft>
          <a:spcPts val="1200"/>
        </a:spcAft>
        <a:buClr>
          <a:schemeClr val="bg2"/>
        </a:buClr>
        <a:buFont typeface="Arial" panose="020B0604020202020204" pitchFamily="34" charset="0"/>
        <a:buChar char="•"/>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2057400" indent="-228600" algn="l" defTabSz="914400" rtl="0" eaLnBrk="1" latinLnBrk="0" hangingPunct="1">
        <a:lnSpc>
          <a:spcPct val="95000"/>
        </a:lnSpc>
        <a:spcBef>
          <a:spcPts val="0"/>
        </a:spcBef>
        <a:spcAft>
          <a:spcPts val="1200"/>
        </a:spcAft>
        <a:buClr>
          <a:schemeClr val="bg2"/>
        </a:buClr>
        <a:buFont typeface="Wingdings" pitchFamily="2" charset="2"/>
        <a:buChar char="§"/>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872538-1C69-E176-FB63-85C80F7576AE}"/>
              </a:ext>
            </a:extLst>
          </p:cNvPr>
          <p:cNvSpPr>
            <a:spLocks noGrp="1"/>
          </p:cNvSpPr>
          <p:nvPr>
            <p:ph idx="1"/>
          </p:nvPr>
        </p:nvSpPr>
        <p:spPr>
          <a:xfrm>
            <a:off x="841248" y="1446761"/>
            <a:ext cx="10974531" cy="4713346"/>
          </a:xfrm>
        </p:spPr>
        <p:txBody>
          <a:bodyPr vert="horz" lIns="91440" tIns="45720" rIns="91440" bIns="45720" rtlCol="0" anchor="t">
            <a:noAutofit/>
          </a:bodyPr>
          <a:lstStyle/>
          <a:p>
            <a:pPr algn="just"/>
            <a:r>
              <a:rPr lang="en-US" dirty="0">
                <a:solidFill>
                  <a:srgbClr val="0D0D0D"/>
                </a:solidFill>
                <a:latin typeface="Noto Sans"/>
                <a:ea typeface="Noto Sans"/>
                <a:cs typeface="Noto Sans"/>
              </a:rPr>
              <a:t>FHI 360 issues and manages various subawards which require systems, standards, and expertise to minimize risk and ensure compliance with funder regulations and FHI 360 policies. All projects are required to monitor subaward expenditures and ensure they are aligned with project activities and the terms of the subaward.</a:t>
            </a:r>
            <a:endParaRPr lang="en-US"/>
          </a:p>
          <a:p>
            <a:pPr marL="0" indent="0" algn="just">
              <a:buNone/>
            </a:pPr>
            <a:endParaRPr lang="en-US" dirty="0">
              <a:solidFill>
                <a:srgbClr val="0D0D0D"/>
              </a:solidFill>
            </a:endParaRPr>
          </a:p>
          <a:p>
            <a:pPr algn="just"/>
            <a:r>
              <a:rPr lang="en-US" dirty="0">
                <a:solidFill>
                  <a:srgbClr val="0D0D0D"/>
                </a:solidFill>
                <a:latin typeface="Noto Sans"/>
                <a:ea typeface="Noto Sans"/>
                <a:cs typeface="Noto Sans"/>
              </a:rPr>
              <a:t>Invoices or SFRs must be submitted by the due date specified in the invoicing clause of the subaward and with enough detail to determine the reasonableness of the charges. </a:t>
            </a:r>
            <a:endParaRPr lang="en-US" dirty="0">
              <a:solidFill>
                <a:srgbClr val="0D0D0D"/>
              </a:solidFill>
            </a:endParaRPr>
          </a:p>
          <a:p>
            <a:pPr marL="0" indent="0" algn="just">
              <a:buNone/>
            </a:pPr>
            <a:br>
              <a:rPr lang="en-US" dirty="0"/>
            </a:br>
            <a:endParaRPr lang="en-US">
              <a:solidFill>
                <a:srgbClr val="0D0D0D"/>
              </a:solidFill>
            </a:endParaRPr>
          </a:p>
          <a:p>
            <a:pPr marL="0" indent="0">
              <a:buNone/>
            </a:pPr>
            <a:endParaRPr lang="en-US" sz="1900" dirty="0">
              <a:solidFill>
                <a:srgbClr val="0D0D0D"/>
              </a:solidFill>
              <a:latin typeface="Söhne"/>
            </a:endParaRPr>
          </a:p>
        </p:txBody>
      </p:sp>
      <p:sp>
        <p:nvSpPr>
          <p:cNvPr id="3" name="Title 2">
            <a:extLst>
              <a:ext uri="{FF2B5EF4-FFF2-40B4-BE49-F238E27FC236}">
                <a16:creationId xmlns:a16="http://schemas.microsoft.com/office/drawing/2014/main" id="{5254280D-E495-1FE7-8A3A-80141B5D7BDA}"/>
              </a:ext>
            </a:extLst>
          </p:cNvPr>
          <p:cNvSpPr>
            <a:spLocks noGrp="1"/>
          </p:cNvSpPr>
          <p:nvPr>
            <p:ph type="title"/>
          </p:nvPr>
        </p:nvSpPr>
        <p:spPr>
          <a:xfrm>
            <a:off x="838200" y="4123"/>
            <a:ext cx="10524259" cy="1171986"/>
          </a:xfrm>
        </p:spPr>
        <p:txBody>
          <a:bodyPr>
            <a:noAutofit/>
          </a:bodyPr>
          <a:lstStyle/>
          <a:p>
            <a:pPr algn="ctr"/>
            <a:r>
              <a:rPr lang="en-US" sz="3600" dirty="0">
                <a:solidFill>
                  <a:schemeClr val="tx1"/>
                </a:solidFill>
                <a:latin typeface="Noto Sans"/>
                <a:ea typeface="Noto Sans"/>
                <a:cs typeface="Noto Sans"/>
              </a:rPr>
              <a:t>Subaward Financial Report (SFR) &amp; Its categories</a:t>
            </a:r>
            <a:endParaRPr lang="en-US"/>
          </a:p>
        </p:txBody>
      </p:sp>
    </p:spTree>
    <p:extLst>
      <p:ext uri="{BB962C8B-B14F-4D97-AF65-F5344CB8AC3E}">
        <p14:creationId xmlns:p14="http://schemas.microsoft.com/office/powerpoint/2010/main" val="73884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CA40CFB-DC6D-25F5-5503-27156D4C8AF6}"/>
              </a:ext>
            </a:extLst>
          </p:cNvPr>
          <p:cNvGraphicFramePr>
            <a:graphicFrameLocks noGrp="1"/>
          </p:cNvGraphicFramePr>
          <p:nvPr>
            <p:ph idx="1"/>
            <p:extLst>
              <p:ext uri="{D42A27DB-BD31-4B8C-83A1-F6EECF244321}">
                <p14:modId xmlns:p14="http://schemas.microsoft.com/office/powerpoint/2010/main" val="6800841"/>
              </p:ext>
            </p:extLst>
          </p:nvPr>
        </p:nvGraphicFramePr>
        <p:xfrm>
          <a:off x="837126" y="1330816"/>
          <a:ext cx="10515599" cy="5052834"/>
        </p:xfrm>
        <a:graphic>
          <a:graphicData uri="http://schemas.openxmlformats.org/drawingml/2006/table">
            <a:tbl>
              <a:tblPr firstRow="1" bandRow="1">
                <a:tableStyleId>{5C22544A-7EE6-4342-B048-85BDC9FD1C3A}</a:tableStyleId>
              </a:tblPr>
              <a:tblGrid>
                <a:gridCol w="2597239">
                  <a:extLst>
                    <a:ext uri="{9D8B030D-6E8A-4147-A177-3AD203B41FA5}">
                      <a16:colId xmlns:a16="http://schemas.microsoft.com/office/drawing/2014/main" val="2703126543"/>
                    </a:ext>
                  </a:extLst>
                </a:gridCol>
                <a:gridCol w="7918360">
                  <a:extLst>
                    <a:ext uri="{9D8B030D-6E8A-4147-A177-3AD203B41FA5}">
                      <a16:colId xmlns:a16="http://schemas.microsoft.com/office/drawing/2014/main" val="1531300116"/>
                    </a:ext>
                  </a:extLst>
                </a:gridCol>
              </a:tblGrid>
              <a:tr h="5052834">
                <a:tc>
                  <a:txBody>
                    <a:bodyPr/>
                    <a:lstStyle/>
                    <a:p>
                      <a:endParaRPr lang="en-US" sz="2400" dirty="0">
                        <a:solidFill>
                          <a:schemeClr val="tx1"/>
                        </a:solidFill>
                        <a:latin typeface="Noto Sans"/>
                      </a:endParaRPr>
                    </a:p>
                    <a:p>
                      <a:pPr lvl="0">
                        <a:buNone/>
                      </a:pPr>
                      <a:endParaRPr lang="en-US" sz="2400" dirty="0">
                        <a:solidFill>
                          <a:schemeClr val="tx1"/>
                        </a:solidFill>
                        <a:latin typeface="Noto Sans"/>
                      </a:endParaRPr>
                    </a:p>
                    <a:p>
                      <a:pPr lvl="0">
                        <a:buNone/>
                      </a:pPr>
                      <a:r>
                        <a:rPr lang="en-US" sz="2400" dirty="0">
                          <a:solidFill>
                            <a:schemeClr val="tx1"/>
                          </a:solidFill>
                          <a:latin typeface="Noto Sans"/>
                        </a:rPr>
                        <a:t>Procurements</a:t>
                      </a:r>
                      <a:endParaRPr lang="en-US" sz="2400">
                        <a:latin typeface="Noto Sans"/>
                      </a:endParaRPr>
                    </a:p>
                  </a:txBody>
                  <a:tcPr>
                    <a:noFill/>
                  </a:tcPr>
                </a:tc>
                <a:tc>
                  <a:txBody>
                    <a:bodyPr/>
                    <a:lstStyle/>
                    <a:p>
                      <a:pPr marL="285750" indent="-285750">
                        <a:buFont typeface="Wingdings"/>
                        <a:buChar char="ü"/>
                      </a:pPr>
                      <a:endParaRPr lang="en-US" sz="2400" b="0" dirty="0">
                        <a:solidFill>
                          <a:schemeClr val="tx1"/>
                        </a:solidFill>
                        <a:latin typeface="Noto Sans"/>
                        <a:ea typeface="Calibri"/>
                        <a:cs typeface="Calibri"/>
                      </a:endParaRPr>
                    </a:p>
                    <a:p>
                      <a:pPr marL="285750" lvl="0" indent="-285750">
                        <a:buFont typeface="Wingdings"/>
                        <a:buChar char="ü"/>
                      </a:pPr>
                      <a:r>
                        <a:rPr lang="en-US" sz="2400" b="0" dirty="0">
                          <a:solidFill>
                            <a:schemeClr val="tx1"/>
                          </a:solidFill>
                          <a:latin typeface="Noto Sans"/>
                          <a:ea typeface="Calibri"/>
                          <a:cs typeface="Calibri"/>
                        </a:rPr>
                        <a:t>Approval from donor if applicable</a:t>
                      </a:r>
                    </a:p>
                    <a:p>
                      <a:pPr marL="285750" lvl="0" indent="-285750">
                        <a:buFont typeface="Wingdings"/>
                        <a:buChar char="ü"/>
                      </a:pPr>
                      <a:r>
                        <a:rPr lang="en-US" sz="2400" b="0" dirty="0">
                          <a:solidFill>
                            <a:schemeClr val="tx1"/>
                          </a:solidFill>
                          <a:latin typeface="Noto Sans"/>
                          <a:ea typeface="Calibri"/>
                          <a:cs typeface="Calibri"/>
                        </a:rPr>
                        <a:t>Purchase Requisition</a:t>
                      </a:r>
                    </a:p>
                    <a:p>
                      <a:pPr marL="285750" lvl="0" indent="-285750">
                        <a:buFont typeface="Wingdings"/>
                        <a:buChar char="ü"/>
                      </a:pPr>
                      <a:r>
                        <a:rPr lang="en-US" sz="2400" b="0" dirty="0">
                          <a:solidFill>
                            <a:schemeClr val="tx1"/>
                          </a:solidFill>
                          <a:latin typeface="Noto Sans"/>
                          <a:ea typeface="Calibri"/>
                          <a:cs typeface="Calibri"/>
                        </a:rPr>
                        <a:t>RFP for collection of quotations</a:t>
                      </a:r>
                    </a:p>
                    <a:p>
                      <a:pPr marL="285750" lvl="0" indent="-285750" algn="l">
                        <a:lnSpc>
                          <a:spcPct val="100000"/>
                        </a:lnSpc>
                        <a:spcBef>
                          <a:spcPts val="0"/>
                        </a:spcBef>
                        <a:spcAft>
                          <a:spcPts val="0"/>
                        </a:spcAft>
                        <a:buFont typeface="Wingdings"/>
                        <a:buChar char="ü"/>
                      </a:pPr>
                      <a:r>
                        <a:rPr lang="en-US" sz="2400" b="0" i="0" u="none" strike="noStrike" noProof="0" dirty="0">
                          <a:solidFill>
                            <a:schemeClr val="tx1"/>
                          </a:solidFill>
                          <a:latin typeface="Noto Sans"/>
                          <a:ea typeface="Calibri"/>
                          <a:cs typeface="Calibri"/>
                        </a:rPr>
                        <a:t>Vendor Selection Process-Competition, price and reasonableness,</a:t>
                      </a:r>
                    </a:p>
                    <a:p>
                      <a:pPr marL="285750" lvl="0" indent="-285750">
                        <a:buFont typeface="Wingdings"/>
                        <a:buChar char="ü"/>
                      </a:pPr>
                      <a:r>
                        <a:rPr lang="en-US" sz="2400" b="0" dirty="0">
                          <a:solidFill>
                            <a:schemeClr val="tx1"/>
                          </a:solidFill>
                          <a:latin typeface="Noto Sans"/>
                          <a:ea typeface="Calibri"/>
                          <a:cs typeface="Calibri"/>
                        </a:rPr>
                        <a:t>Purchase Order</a:t>
                      </a:r>
                    </a:p>
                    <a:p>
                      <a:pPr marL="285750" lvl="0" indent="-285750">
                        <a:buFont typeface="Wingdings"/>
                        <a:buChar char="ü"/>
                      </a:pPr>
                      <a:r>
                        <a:rPr lang="en-US" sz="2400" b="0" dirty="0">
                          <a:solidFill>
                            <a:schemeClr val="tx1"/>
                          </a:solidFill>
                          <a:latin typeface="Noto Sans"/>
                          <a:ea typeface="Calibri"/>
                          <a:cs typeface="Calibri"/>
                        </a:rPr>
                        <a:t>Good Receipt Note/Services performed or delivered</a:t>
                      </a:r>
                    </a:p>
                    <a:p>
                      <a:pPr marL="285750" lvl="0" indent="-285750">
                        <a:buFont typeface="Wingdings"/>
                        <a:buChar char="ü"/>
                      </a:pPr>
                      <a:r>
                        <a:rPr lang="en-US" sz="2400" b="0" dirty="0">
                          <a:solidFill>
                            <a:schemeClr val="tx1"/>
                          </a:solidFill>
                          <a:latin typeface="Noto Sans"/>
                          <a:ea typeface="Calibri"/>
                          <a:cs typeface="Calibri"/>
                        </a:rPr>
                        <a:t>Invoices</a:t>
                      </a:r>
                    </a:p>
                    <a:p>
                      <a:pPr marL="285750" lvl="0" indent="-285750">
                        <a:buFont typeface="Wingdings"/>
                        <a:buChar char="ü"/>
                      </a:pPr>
                      <a:r>
                        <a:rPr lang="en-US" sz="2400" b="0" dirty="0">
                          <a:solidFill>
                            <a:schemeClr val="tx1"/>
                          </a:solidFill>
                          <a:latin typeface="Noto Sans"/>
                          <a:ea typeface="Calibri"/>
                          <a:cs typeface="Calibri"/>
                        </a:rPr>
                        <a:t>Debarment &amp; Terrorism Searches (SAM, OFAC &amp; UN)</a:t>
                      </a:r>
                    </a:p>
                  </a:txBody>
                  <a:tcPr>
                    <a:noFill/>
                  </a:tcPr>
                </a:tc>
                <a:extLst>
                  <a:ext uri="{0D108BD9-81ED-4DB2-BD59-A6C34878D82A}">
                    <a16:rowId xmlns:a16="http://schemas.microsoft.com/office/drawing/2014/main" val="1024053690"/>
                  </a:ext>
                </a:extLst>
              </a:tr>
            </a:tbl>
          </a:graphicData>
        </a:graphic>
      </p:graphicFrame>
      <p:sp>
        <p:nvSpPr>
          <p:cNvPr id="3" name="Title 2">
            <a:extLst>
              <a:ext uri="{FF2B5EF4-FFF2-40B4-BE49-F238E27FC236}">
                <a16:creationId xmlns:a16="http://schemas.microsoft.com/office/drawing/2014/main" id="{FE516981-33BF-BB1D-F96B-CF83CCB86762}"/>
              </a:ext>
            </a:extLst>
          </p:cNvPr>
          <p:cNvSpPr>
            <a:spLocks noGrp="1"/>
          </p:cNvSpPr>
          <p:nvPr>
            <p:ph type="title"/>
          </p:nvPr>
        </p:nvSpPr>
        <p:spPr/>
        <p:txBody>
          <a:bodyPr>
            <a:normAutofit/>
          </a:bodyPr>
          <a:lstStyle/>
          <a:p>
            <a:r>
              <a:rPr lang="en-US" sz="3600" dirty="0">
                <a:latin typeface="Noto Sans"/>
                <a:ea typeface="Noto Sans"/>
                <a:cs typeface="Noto Sans"/>
              </a:rPr>
              <a:t>Documentation by Expenses Category</a:t>
            </a:r>
            <a:endParaRPr lang="en-US" sz="3600" b="0">
              <a:solidFill>
                <a:srgbClr val="000000"/>
              </a:solidFill>
              <a:latin typeface="Noto Sans"/>
              <a:ea typeface="Noto Sans"/>
              <a:cs typeface="Noto Sans"/>
            </a:endParaRPr>
          </a:p>
        </p:txBody>
      </p:sp>
    </p:spTree>
    <p:extLst>
      <p:ext uri="{BB962C8B-B14F-4D97-AF65-F5344CB8AC3E}">
        <p14:creationId xmlns:p14="http://schemas.microsoft.com/office/powerpoint/2010/main" val="2672190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60BF525-0662-F7C2-4073-D039480334B0}"/>
              </a:ext>
            </a:extLst>
          </p:cNvPr>
          <p:cNvGraphicFramePr>
            <a:graphicFrameLocks noGrp="1"/>
          </p:cNvGraphicFramePr>
          <p:nvPr>
            <p:ph idx="1"/>
            <p:extLst>
              <p:ext uri="{D42A27DB-BD31-4B8C-83A1-F6EECF244321}">
                <p14:modId xmlns:p14="http://schemas.microsoft.com/office/powerpoint/2010/main" val="987949087"/>
              </p:ext>
            </p:extLst>
          </p:nvPr>
        </p:nvGraphicFramePr>
        <p:xfrm>
          <a:off x="837126" y="1255690"/>
          <a:ext cx="10515600" cy="4922961"/>
        </p:xfrm>
        <a:graphic>
          <a:graphicData uri="http://schemas.openxmlformats.org/drawingml/2006/table">
            <a:tbl>
              <a:tblPr firstRow="1" bandRow="1">
                <a:tableStyleId>{5C22544A-7EE6-4342-B048-85BDC9FD1C3A}</a:tableStyleId>
              </a:tblPr>
              <a:tblGrid>
                <a:gridCol w="2443766">
                  <a:extLst>
                    <a:ext uri="{9D8B030D-6E8A-4147-A177-3AD203B41FA5}">
                      <a16:colId xmlns:a16="http://schemas.microsoft.com/office/drawing/2014/main" val="553516599"/>
                    </a:ext>
                  </a:extLst>
                </a:gridCol>
                <a:gridCol w="8071834">
                  <a:extLst>
                    <a:ext uri="{9D8B030D-6E8A-4147-A177-3AD203B41FA5}">
                      <a16:colId xmlns:a16="http://schemas.microsoft.com/office/drawing/2014/main" val="3109983739"/>
                    </a:ext>
                  </a:extLst>
                </a:gridCol>
              </a:tblGrid>
              <a:tr h="4922961">
                <a:tc>
                  <a:txBody>
                    <a:bodyPr/>
                    <a:lstStyle/>
                    <a:p>
                      <a:endParaRPr lang="en-US" sz="2400" dirty="0">
                        <a:solidFill>
                          <a:schemeClr val="tx1"/>
                        </a:solidFill>
                        <a:latin typeface="Noto Sans"/>
                      </a:endParaRPr>
                    </a:p>
                    <a:p>
                      <a:pPr lvl="0">
                        <a:buNone/>
                      </a:pPr>
                      <a:endParaRPr lang="en-US" sz="2400" dirty="0">
                        <a:solidFill>
                          <a:schemeClr val="tx1"/>
                        </a:solidFill>
                        <a:latin typeface="Noto Sans"/>
                      </a:endParaRPr>
                    </a:p>
                    <a:p>
                      <a:pPr lvl="0">
                        <a:buNone/>
                      </a:pPr>
                      <a:r>
                        <a:rPr lang="en-US" sz="2400" dirty="0">
                          <a:solidFill>
                            <a:schemeClr val="tx1"/>
                          </a:solidFill>
                          <a:latin typeface="Noto Sans"/>
                        </a:rPr>
                        <a:t>Other Direct Costs</a:t>
                      </a:r>
                      <a:endParaRPr lang="en-US" sz="2400">
                        <a:latin typeface="Noto Sans"/>
                      </a:endParaRPr>
                    </a:p>
                  </a:txBody>
                  <a:tcPr>
                    <a:noFill/>
                  </a:tcPr>
                </a:tc>
                <a:tc>
                  <a:txBody>
                    <a:bodyPr/>
                    <a:lstStyle/>
                    <a:p>
                      <a:pPr marL="285750" lvl="0" indent="-285750" algn="l">
                        <a:lnSpc>
                          <a:spcPct val="100000"/>
                        </a:lnSpc>
                        <a:buFont typeface="Wingdings"/>
                        <a:buChar char="ü"/>
                      </a:pPr>
                      <a:endParaRPr lang="en-US" sz="2400" b="0" i="0" u="none" strike="noStrike" baseline="0" noProof="0" dirty="0">
                        <a:solidFill>
                          <a:schemeClr val="tx1"/>
                        </a:solidFill>
                        <a:latin typeface="Noto Sans"/>
                        <a:ea typeface="Calibri"/>
                        <a:cs typeface="Calibri"/>
                      </a:endParaRPr>
                    </a:p>
                    <a:p>
                      <a:pPr marL="285750" lvl="0" indent="-285750" algn="l">
                        <a:lnSpc>
                          <a:spcPct val="100000"/>
                        </a:lnSpc>
                        <a:buFont typeface="Wingdings"/>
                        <a:buChar char="ü"/>
                      </a:pPr>
                      <a:r>
                        <a:rPr lang="en-US" sz="2400" b="0" i="0" u="none" strike="noStrike" baseline="0" noProof="0" dirty="0">
                          <a:solidFill>
                            <a:schemeClr val="tx1"/>
                          </a:solidFill>
                          <a:latin typeface="Noto Sans"/>
                          <a:ea typeface="Calibri"/>
                          <a:cs typeface="Calibri"/>
                        </a:rPr>
                        <a:t>Receipts or invoice for all items</a:t>
                      </a:r>
                      <a:endParaRPr lang="en-US" sz="2400" b="0" dirty="0">
                        <a:solidFill>
                          <a:schemeClr val="tx1"/>
                        </a:solidFill>
                        <a:latin typeface="Noto Sans"/>
                        <a:ea typeface="Calibri"/>
                        <a:cs typeface="Calibri"/>
                      </a:endParaRPr>
                    </a:p>
                    <a:p>
                      <a:pPr marL="285750" lvl="0" indent="-285750" algn="l">
                        <a:lnSpc>
                          <a:spcPct val="100000"/>
                        </a:lnSpc>
                        <a:buFont typeface="Wingdings"/>
                        <a:buChar char="ü"/>
                      </a:pPr>
                      <a:r>
                        <a:rPr lang="en-US" sz="2400" b="0" i="0" u="none" strike="noStrike" baseline="0" noProof="0" dirty="0">
                          <a:solidFill>
                            <a:schemeClr val="tx1"/>
                          </a:solidFill>
                          <a:latin typeface="Noto Sans"/>
                          <a:ea typeface="Calibri"/>
                          <a:cs typeface="Calibri"/>
                        </a:rPr>
                        <a:t>Goods received note signed by the employee who</a:t>
                      </a:r>
                      <a:br>
                        <a:rPr lang="en-US" sz="2400" b="0" i="0" u="none" strike="noStrike" baseline="0" noProof="0" dirty="0">
                          <a:solidFill>
                            <a:srgbClr val="000000"/>
                          </a:solidFill>
                          <a:latin typeface="Noto Sans"/>
                          <a:ea typeface="Calibri"/>
                          <a:cs typeface="Calibri"/>
                        </a:rPr>
                      </a:br>
                      <a:r>
                        <a:rPr lang="en-US" sz="2400" b="0" i="0" u="none" strike="noStrike" baseline="0" noProof="0" dirty="0">
                          <a:solidFill>
                            <a:schemeClr val="tx1"/>
                          </a:solidFill>
                          <a:latin typeface="Noto Sans"/>
                          <a:ea typeface="Calibri"/>
                          <a:cs typeface="Calibri"/>
                        </a:rPr>
                        <a:t>received item(s), when applicable</a:t>
                      </a:r>
                      <a:endParaRPr lang="en-US" sz="2400" b="0">
                        <a:solidFill>
                          <a:schemeClr val="tx1"/>
                        </a:solidFill>
                        <a:latin typeface="Noto Sans"/>
                        <a:ea typeface="Calibri"/>
                        <a:cs typeface="Calibri"/>
                      </a:endParaRPr>
                    </a:p>
                    <a:p>
                      <a:pPr marL="285750" lvl="0" indent="-285750" algn="l">
                        <a:lnSpc>
                          <a:spcPct val="100000"/>
                        </a:lnSpc>
                        <a:buFont typeface="Wingdings"/>
                        <a:buChar char="ü"/>
                      </a:pPr>
                      <a:r>
                        <a:rPr lang="en-US" sz="2400" b="0" i="0" u="none" strike="noStrike" baseline="0" noProof="0" dirty="0">
                          <a:solidFill>
                            <a:schemeClr val="tx1"/>
                          </a:solidFill>
                          <a:latin typeface="Noto Sans"/>
                          <a:ea typeface="Calibri"/>
                          <a:cs typeface="Calibri"/>
                        </a:rPr>
                        <a:t>Evidence of vendor selection process and price</a:t>
                      </a:r>
                      <a:br>
                        <a:rPr lang="en-US" sz="2400" b="0" i="0" u="none" strike="noStrike" baseline="0" noProof="0" dirty="0">
                          <a:solidFill>
                            <a:srgbClr val="000000"/>
                          </a:solidFill>
                          <a:latin typeface="Noto Sans"/>
                          <a:ea typeface="Calibri"/>
                          <a:cs typeface="Calibri"/>
                        </a:rPr>
                      </a:br>
                      <a:r>
                        <a:rPr lang="en-US" sz="2400" b="0" i="0" u="none" strike="noStrike" baseline="0" noProof="0" dirty="0">
                          <a:solidFill>
                            <a:schemeClr val="tx1"/>
                          </a:solidFill>
                          <a:latin typeface="Noto Sans"/>
                          <a:ea typeface="Calibri"/>
                          <a:cs typeface="Calibri"/>
                        </a:rPr>
                        <a:t>reasonableness</a:t>
                      </a:r>
                      <a:endParaRPr lang="en-US" sz="2400" b="0">
                        <a:solidFill>
                          <a:schemeClr val="tx1"/>
                        </a:solidFill>
                        <a:latin typeface="Noto Sans"/>
                        <a:ea typeface="Calibri"/>
                        <a:cs typeface="Calibri"/>
                      </a:endParaRPr>
                    </a:p>
                    <a:p>
                      <a:pPr marL="285750" lvl="0" indent="-285750" algn="l">
                        <a:lnSpc>
                          <a:spcPct val="100000"/>
                        </a:lnSpc>
                        <a:buFont typeface="Wingdings"/>
                        <a:buChar char="ü"/>
                      </a:pPr>
                      <a:r>
                        <a:rPr lang="en-US" sz="2400" b="0" i="0" u="none" strike="noStrike" baseline="0" noProof="0" dirty="0">
                          <a:solidFill>
                            <a:schemeClr val="tx1"/>
                          </a:solidFill>
                          <a:latin typeface="Noto Sans"/>
                          <a:ea typeface="Calibri"/>
                          <a:cs typeface="Calibri"/>
                        </a:rPr>
                        <a:t>Purchase order, if applicable</a:t>
                      </a:r>
                      <a:endParaRPr lang="en-US" sz="2400" b="0">
                        <a:solidFill>
                          <a:schemeClr val="tx1"/>
                        </a:solidFill>
                        <a:latin typeface="Noto Sans"/>
                        <a:ea typeface="Calibri"/>
                        <a:cs typeface="Calibri"/>
                      </a:endParaRPr>
                    </a:p>
                    <a:p>
                      <a:pPr marL="285750" lvl="0" indent="-285750" algn="l">
                        <a:lnSpc>
                          <a:spcPct val="100000"/>
                        </a:lnSpc>
                        <a:buFont typeface="Wingdings"/>
                        <a:buChar char="ü"/>
                      </a:pPr>
                      <a:r>
                        <a:rPr lang="en-US" sz="2400" b="0" i="0" u="none" strike="noStrike" baseline="0" noProof="0" dirty="0">
                          <a:solidFill>
                            <a:schemeClr val="tx1"/>
                          </a:solidFill>
                          <a:latin typeface="Noto Sans"/>
                          <a:ea typeface="Calibri"/>
                          <a:cs typeface="Calibri"/>
                        </a:rPr>
                        <a:t>Verification of terrorism and debarment searches</a:t>
                      </a:r>
                      <a:br>
                        <a:rPr lang="en-US" sz="2400" b="0" i="0" u="none" strike="noStrike" baseline="0" noProof="0" dirty="0">
                          <a:solidFill>
                            <a:srgbClr val="000000"/>
                          </a:solidFill>
                          <a:latin typeface="Noto Sans"/>
                          <a:ea typeface="Calibri"/>
                          <a:cs typeface="Calibri"/>
                        </a:rPr>
                      </a:br>
                      <a:r>
                        <a:rPr lang="en-US" sz="2400" b="0" i="0" u="none" strike="noStrike" baseline="0" noProof="0" dirty="0">
                          <a:solidFill>
                            <a:schemeClr val="tx1"/>
                          </a:solidFill>
                          <a:latin typeface="Noto Sans"/>
                          <a:ea typeface="Calibri"/>
                          <a:cs typeface="Calibri"/>
                        </a:rPr>
                        <a:t>(Excluded Parties List [Debarred, Suspended, and</a:t>
                      </a:r>
                      <a:br>
                        <a:rPr lang="en-US" sz="2400" b="0" i="0" u="none" strike="noStrike" baseline="0" noProof="0" dirty="0">
                          <a:solidFill>
                            <a:srgbClr val="000000"/>
                          </a:solidFill>
                          <a:latin typeface="Noto Sans"/>
                          <a:ea typeface="Calibri"/>
                          <a:cs typeface="Calibri"/>
                        </a:rPr>
                      </a:br>
                      <a:r>
                        <a:rPr lang="en-US" sz="2400" b="0" i="0" u="none" strike="noStrike" baseline="0" noProof="0" dirty="0">
                          <a:solidFill>
                            <a:schemeClr val="tx1"/>
                          </a:solidFill>
                          <a:latin typeface="Noto Sans"/>
                          <a:ea typeface="Calibri"/>
                          <a:cs typeface="Calibri"/>
                        </a:rPr>
                        <a:t>Ineligible Contractors], OFAC list as ineligible, UN List of</a:t>
                      </a:r>
                      <a:br>
                        <a:rPr lang="en-US" sz="2400" b="0" i="0" u="none" strike="noStrike" baseline="0" noProof="0" dirty="0">
                          <a:solidFill>
                            <a:srgbClr val="000000"/>
                          </a:solidFill>
                          <a:latin typeface="Noto Sans"/>
                          <a:ea typeface="Calibri"/>
                          <a:cs typeface="Calibri"/>
                        </a:rPr>
                      </a:br>
                      <a:r>
                        <a:rPr lang="en-US" sz="2400" b="0" i="0" u="none" strike="noStrike" baseline="0" noProof="0" dirty="0">
                          <a:solidFill>
                            <a:schemeClr val="tx1"/>
                          </a:solidFill>
                          <a:latin typeface="Noto Sans"/>
                          <a:ea typeface="Calibri"/>
                          <a:cs typeface="Calibri"/>
                        </a:rPr>
                        <a:t>Sanctioned Entities as ineligible), if applicable</a:t>
                      </a:r>
                      <a:endParaRPr lang="en-US" sz="2400" b="0">
                        <a:solidFill>
                          <a:schemeClr val="tx1"/>
                        </a:solidFill>
                        <a:latin typeface="Noto Sans"/>
                        <a:ea typeface="Calibri"/>
                        <a:cs typeface="Calibri"/>
                      </a:endParaRPr>
                    </a:p>
                    <a:p>
                      <a:pPr lvl="0">
                        <a:buNone/>
                      </a:pPr>
                      <a:endParaRPr lang="en-US" sz="2400" dirty="0">
                        <a:latin typeface="Noto Sans"/>
                      </a:endParaRPr>
                    </a:p>
                  </a:txBody>
                  <a:tcPr>
                    <a:noFill/>
                  </a:tcPr>
                </a:tc>
                <a:extLst>
                  <a:ext uri="{0D108BD9-81ED-4DB2-BD59-A6C34878D82A}">
                    <a16:rowId xmlns:a16="http://schemas.microsoft.com/office/drawing/2014/main" val="2107211064"/>
                  </a:ext>
                </a:extLst>
              </a:tr>
            </a:tbl>
          </a:graphicData>
        </a:graphic>
      </p:graphicFrame>
      <p:sp>
        <p:nvSpPr>
          <p:cNvPr id="3" name="Title 2">
            <a:extLst>
              <a:ext uri="{FF2B5EF4-FFF2-40B4-BE49-F238E27FC236}">
                <a16:creationId xmlns:a16="http://schemas.microsoft.com/office/drawing/2014/main" id="{018BD404-6CE0-3F00-881F-157177310CE3}"/>
              </a:ext>
            </a:extLst>
          </p:cNvPr>
          <p:cNvSpPr>
            <a:spLocks noGrp="1"/>
          </p:cNvSpPr>
          <p:nvPr>
            <p:ph type="title"/>
          </p:nvPr>
        </p:nvSpPr>
        <p:spPr/>
        <p:txBody>
          <a:bodyPr>
            <a:normAutofit/>
          </a:bodyPr>
          <a:lstStyle/>
          <a:p>
            <a:r>
              <a:rPr lang="en-US" sz="3600" dirty="0">
                <a:latin typeface="Noto Sans"/>
                <a:ea typeface="Noto Sans"/>
                <a:cs typeface="Noto Sans"/>
              </a:rPr>
              <a:t>Documentation by Expenses Category</a:t>
            </a:r>
            <a:endParaRPr lang="en-US" sz="3600" b="0">
              <a:solidFill>
                <a:srgbClr val="000000"/>
              </a:solidFill>
              <a:latin typeface="Noto Sans"/>
              <a:ea typeface="Noto Sans"/>
              <a:cs typeface="Noto Sans"/>
            </a:endParaRPr>
          </a:p>
        </p:txBody>
      </p:sp>
    </p:spTree>
    <p:extLst>
      <p:ext uri="{BB962C8B-B14F-4D97-AF65-F5344CB8AC3E}">
        <p14:creationId xmlns:p14="http://schemas.microsoft.com/office/powerpoint/2010/main" val="1349857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307579-8E14-F7CA-BDB9-556DB0AC32D8}"/>
              </a:ext>
            </a:extLst>
          </p:cNvPr>
          <p:cNvSpPr>
            <a:spLocks noGrp="1"/>
          </p:cNvSpPr>
          <p:nvPr>
            <p:ph idx="1"/>
          </p:nvPr>
        </p:nvSpPr>
        <p:spPr>
          <a:xfrm>
            <a:off x="512203" y="1645920"/>
            <a:ext cx="11372849" cy="4389120"/>
          </a:xfrm>
        </p:spPr>
        <p:txBody>
          <a:bodyPr vert="horz" lIns="91440" tIns="45720" rIns="91440" bIns="45720" rtlCol="0" anchor="t">
            <a:normAutofit fontScale="92500" lnSpcReduction="20000"/>
          </a:bodyPr>
          <a:lstStyle/>
          <a:p>
            <a:pPr algn="just">
              <a:buFont typeface="Wingdings" panose="05000000000000000000" pitchFamily="2" charset="2"/>
              <a:buChar char="ü"/>
            </a:pPr>
            <a:r>
              <a:rPr lang="en-US" sz="2400" b="1" dirty="0">
                <a:solidFill>
                  <a:srgbClr val="000000"/>
                </a:solidFill>
                <a:effectLst/>
                <a:latin typeface="Noto Sans"/>
                <a:ea typeface="Calibri"/>
                <a:cs typeface="Calibri"/>
              </a:rPr>
              <a:t>Reasonable</a:t>
            </a:r>
            <a:r>
              <a:rPr lang="en-US" sz="2400" b="0" dirty="0">
                <a:solidFill>
                  <a:srgbClr val="000000"/>
                </a:solidFill>
                <a:effectLst/>
                <a:latin typeface="Noto Sans"/>
                <a:ea typeface="Calibri"/>
                <a:cs typeface="Calibri"/>
              </a:rPr>
              <a:t>: Are the invoiced costs reasonable? Costs are not excessive, supported in actual cost data and items and quantities are determined to be appropriate for the tasks/activities performed.</a:t>
            </a:r>
            <a:endParaRPr lang="en-US" sz="2400" b="0">
              <a:solidFill>
                <a:srgbClr val="000000"/>
              </a:solidFill>
              <a:effectLst/>
              <a:latin typeface="Noto Sans"/>
              <a:ea typeface="Calibri"/>
              <a:cs typeface="Calibri"/>
            </a:endParaRPr>
          </a:p>
          <a:p>
            <a:pPr marL="0" indent="0" algn="just">
              <a:buNone/>
            </a:pPr>
            <a:endParaRPr lang="en-US" sz="2400" b="0" dirty="0">
              <a:solidFill>
                <a:srgbClr val="000000"/>
              </a:solidFill>
              <a:effectLst/>
              <a:latin typeface="Noto Sans"/>
              <a:ea typeface="Calibri" panose="020F0502020204030204" pitchFamily="34" charset="0"/>
              <a:cs typeface="Calibri" panose="020F0502020204030204" pitchFamily="34" charset="0"/>
            </a:endParaRPr>
          </a:p>
          <a:p>
            <a:pPr algn="just">
              <a:buFont typeface="Wingdings" panose="05000000000000000000" pitchFamily="2" charset="2"/>
              <a:buChar char="ü"/>
            </a:pPr>
            <a:r>
              <a:rPr lang="en-US" sz="2400" b="1" dirty="0">
                <a:solidFill>
                  <a:srgbClr val="000000"/>
                </a:solidFill>
                <a:effectLst/>
                <a:latin typeface="Noto Sans"/>
                <a:ea typeface="Calibri"/>
                <a:cs typeface="Calibri"/>
              </a:rPr>
              <a:t>Allowable</a:t>
            </a:r>
            <a:r>
              <a:rPr lang="en-US" sz="2400" b="0" dirty="0">
                <a:solidFill>
                  <a:srgbClr val="000000"/>
                </a:solidFill>
                <a:effectLst/>
                <a:latin typeface="Noto Sans"/>
                <a:ea typeface="Calibri"/>
                <a:cs typeface="Calibri"/>
              </a:rPr>
              <a:t>: Is the expense allowable under the funder’s regulations? 2 CFR 200 Subpart E provides details on different cost categories and specifies what costs can be expended under a USG award. A detailed list of selected items of cost begins in 2 CFR 200.420 and continues through section 2 CFR </a:t>
            </a:r>
            <a:r>
              <a:rPr lang="en-US" dirty="0">
                <a:solidFill>
                  <a:srgbClr val="000000"/>
                </a:solidFill>
                <a:latin typeface="Noto Sans"/>
                <a:ea typeface="Calibri"/>
                <a:cs typeface="Calibri"/>
              </a:rPr>
              <a:t>200.476</a:t>
            </a:r>
            <a:endParaRPr lang="en-US">
              <a:solidFill>
                <a:srgbClr val="000000"/>
              </a:solidFill>
              <a:latin typeface="Noto Sans"/>
              <a:ea typeface="Calibri"/>
              <a:cs typeface="Calibri"/>
            </a:endParaRPr>
          </a:p>
          <a:p>
            <a:pPr marL="0" indent="0" algn="just">
              <a:buNone/>
            </a:pPr>
            <a:r>
              <a:rPr lang="en-US" dirty="0">
                <a:solidFill>
                  <a:srgbClr val="000000"/>
                </a:solidFill>
                <a:latin typeface="Noto Sans"/>
                <a:ea typeface="Calibri"/>
                <a:cs typeface="Calibri"/>
              </a:rPr>
              <a:t>Costs</a:t>
            </a:r>
            <a:r>
              <a:rPr lang="en-US" sz="2400" b="0" dirty="0">
                <a:solidFill>
                  <a:srgbClr val="000000"/>
                </a:solidFill>
                <a:effectLst/>
                <a:latin typeface="Noto Sans"/>
                <a:ea typeface="Calibri"/>
                <a:cs typeface="Calibri"/>
              </a:rPr>
              <a:t> must be allowable under this regulation to be considered for funding. Additionally, the US Government has determined that certain items cannot be procured using USG funding under any circumstances. While instances of programs that would encounter these types of expenditures are rare, please note that these items cannot be considered for inclusion in the sub awardee's budget.</a:t>
            </a:r>
            <a:endParaRPr lang="en-US"/>
          </a:p>
          <a:p>
            <a:pPr marL="0" indent="0">
              <a:buNone/>
            </a:pPr>
            <a:endParaRPr lang="en-US" sz="24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297C6F14-FB5E-B0E6-FB3E-71D43E6518FF}"/>
              </a:ext>
            </a:extLst>
          </p:cNvPr>
          <p:cNvSpPr>
            <a:spLocks noGrp="1"/>
          </p:cNvSpPr>
          <p:nvPr>
            <p:ph type="title"/>
          </p:nvPr>
        </p:nvSpPr>
        <p:spPr/>
        <p:txBody>
          <a:bodyPr>
            <a:normAutofit fontScale="90000"/>
          </a:bodyPr>
          <a:lstStyle/>
          <a:p>
            <a:pPr algn="ctr"/>
            <a:r>
              <a:rPr lang="en-US" sz="3600" dirty="0">
                <a:latin typeface="Noto Sans"/>
                <a:ea typeface="Noto Sans"/>
                <a:cs typeface="Noto Sans"/>
              </a:rPr>
              <a:t>Things to remember in every payments and every time </a:t>
            </a:r>
            <a:endParaRPr lang="en-US" sz="3600" dirty="0"/>
          </a:p>
        </p:txBody>
      </p:sp>
    </p:spTree>
    <p:extLst>
      <p:ext uri="{BB962C8B-B14F-4D97-AF65-F5344CB8AC3E}">
        <p14:creationId xmlns:p14="http://schemas.microsoft.com/office/powerpoint/2010/main" val="2740961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307579-8E14-F7CA-BDB9-556DB0AC32D8}"/>
              </a:ext>
            </a:extLst>
          </p:cNvPr>
          <p:cNvSpPr>
            <a:spLocks noGrp="1"/>
          </p:cNvSpPr>
          <p:nvPr>
            <p:ph idx="1"/>
          </p:nvPr>
        </p:nvSpPr>
        <p:spPr>
          <a:xfrm>
            <a:off x="841248" y="1645920"/>
            <a:ext cx="10506941" cy="4657551"/>
          </a:xfrm>
        </p:spPr>
        <p:txBody>
          <a:bodyPr vert="horz" lIns="91440" tIns="45720" rIns="91440" bIns="45720" rtlCol="0" anchor="t">
            <a:normAutofit/>
          </a:bodyPr>
          <a:lstStyle/>
          <a:p>
            <a:pPr marL="0" indent="0" algn="just">
              <a:buNone/>
            </a:pPr>
            <a:endParaRPr lang="en-US" dirty="0">
              <a:latin typeface="Noto Sans"/>
              <a:ea typeface="Calibri" panose="020F0502020204030204" pitchFamily="34" charset="0"/>
              <a:cs typeface="Calibri" panose="020F0502020204030204" pitchFamily="34" charset="0"/>
            </a:endParaRPr>
          </a:p>
          <a:p>
            <a:pPr algn="just">
              <a:buFont typeface="Wingdings" panose="05000000000000000000" pitchFamily="2" charset="2"/>
              <a:buChar char="ü"/>
            </a:pPr>
            <a:r>
              <a:rPr lang="en-US" sz="2400" b="1" dirty="0">
                <a:solidFill>
                  <a:srgbClr val="000000"/>
                </a:solidFill>
                <a:effectLst/>
                <a:latin typeface="Noto Sans"/>
                <a:ea typeface="Calibri"/>
                <a:cs typeface="Calibri"/>
              </a:rPr>
              <a:t>Allocable</a:t>
            </a:r>
            <a:r>
              <a:rPr lang="en-US" sz="2400" b="0" dirty="0">
                <a:solidFill>
                  <a:srgbClr val="000000"/>
                </a:solidFill>
                <a:effectLst/>
                <a:latin typeface="Noto Sans"/>
                <a:ea typeface="Calibri"/>
                <a:cs typeface="Calibri"/>
              </a:rPr>
              <a:t>: Was the expense required to complete the work? All expenditures must be allocable to the program, meaning that the cost must be derived from the sponsored activity. FHI 360 cannot pay for costs attributable to other activities of the organization.</a:t>
            </a:r>
          </a:p>
          <a:p>
            <a:pPr marL="0" indent="0" algn="just">
              <a:buNone/>
            </a:pPr>
            <a:br>
              <a:rPr lang="en-US" sz="2400" b="0" dirty="0">
                <a:effectLst/>
                <a:latin typeface="Noto Sans"/>
                <a:ea typeface="Calibri" panose="020F0502020204030204" pitchFamily="34" charset="0"/>
                <a:cs typeface="Calibri" panose="020F0502020204030204" pitchFamily="34" charset="0"/>
              </a:rPr>
            </a:br>
            <a:r>
              <a:rPr lang="en-US" sz="2400" b="1" dirty="0">
                <a:solidFill>
                  <a:srgbClr val="000000"/>
                </a:solidFill>
                <a:effectLst/>
                <a:latin typeface="Noto Sans"/>
                <a:ea typeface="Calibri"/>
                <a:cs typeface="Calibri"/>
              </a:rPr>
              <a:t>Note:</a:t>
            </a:r>
            <a:r>
              <a:rPr lang="en-US" sz="2400" b="0" dirty="0">
                <a:solidFill>
                  <a:srgbClr val="000000"/>
                </a:solidFill>
                <a:effectLst/>
                <a:latin typeface="Noto Sans"/>
                <a:ea typeface="Calibri"/>
                <a:cs typeface="Calibri"/>
              </a:rPr>
              <a:t> Reviewing costs for reasonableness, allowability and to ensure they are allocable are required</a:t>
            </a:r>
            <a:r>
              <a:rPr lang="en-US" dirty="0">
                <a:solidFill>
                  <a:srgbClr val="000000"/>
                </a:solidFill>
                <a:latin typeface="Noto Sans"/>
                <a:ea typeface="Calibri"/>
                <a:cs typeface="Calibri"/>
              </a:rPr>
              <a:t> </a:t>
            </a:r>
            <a:r>
              <a:rPr lang="en-US" sz="2400" b="0" dirty="0">
                <a:solidFill>
                  <a:srgbClr val="000000"/>
                </a:solidFill>
                <a:effectLst/>
                <a:latin typeface="Noto Sans"/>
                <a:ea typeface="Calibri"/>
                <a:cs typeface="Calibri"/>
              </a:rPr>
              <a:t>for all subawards.</a:t>
            </a:r>
            <a:endParaRPr lang="en-US" dirty="0"/>
          </a:p>
          <a:p>
            <a:pPr marL="0" indent="0" algn="just">
              <a:buNone/>
            </a:pPr>
            <a:endParaRPr lang="en-US" dirty="0">
              <a:latin typeface="Noto Sans"/>
              <a:ea typeface="Calibri" panose="020F0502020204030204" pitchFamily="34" charset="0"/>
              <a:cs typeface="Calibri" panose="020F0502020204030204" pitchFamily="34" charset="0"/>
            </a:endParaRPr>
          </a:p>
          <a:p>
            <a:pPr marL="0" indent="0" algn="just">
              <a:buNone/>
            </a:pPr>
            <a:endParaRPr lang="en-US" dirty="0">
              <a:latin typeface="Noto Sans"/>
              <a:ea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297C6F14-FB5E-B0E6-FB3E-71D43E6518FF}"/>
              </a:ext>
            </a:extLst>
          </p:cNvPr>
          <p:cNvSpPr>
            <a:spLocks noGrp="1"/>
          </p:cNvSpPr>
          <p:nvPr>
            <p:ph type="title"/>
          </p:nvPr>
        </p:nvSpPr>
        <p:spPr/>
        <p:txBody>
          <a:bodyPr>
            <a:normAutofit fontScale="90000"/>
          </a:bodyPr>
          <a:lstStyle/>
          <a:p>
            <a:pPr algn="ctr"/>
            <a:r>
              <a:rPr lang="en-US" sz="3600" dirty="0">
                <a:latin typeface="Noto Sans"/>
                <a:ea typeface="Noto Sans"/>
                <a:cs typeface="Noto Sans"/>
              </a:rPr>
              <a:t>Things to remember in every payments and every time </a:t>
            </a:r>
            <a:endParaRPr lang="en-US" sz="3600" dirty="0"/>
          </a:p>
        </p:txBody>
      </p:sp>
    </p:spTree>
    <p:extLst>
      <p:ext uri="{BB962C8B-B14F-4D97-AF65-F5344CB8AC3E}">
        <p14:creationId xmlns:p14="http://schemas.microsoft.com/office/powerpoint/2010/main" val="678103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0A1400-D6D6-EFDA-90D6-22414AEE4ED3}"/>
              </a:ext>
            </a:extLst>
          </p:cNvPr>
          <p:cNvSpPr>
            <a:spLocks noGrp="1"/>
          </p:cNvSpPr>
          <p:nvPr>
            <p:ph idx="1"/>
          </p:nvPr>
        </p:nvSpPr>
        <p:spPr/>
        <p:txBody>
          <a:bodyPr vert="horz" lIns="91440" tIns="45720" rIns="91440" bIns="45720" rtlCol="0" anchor="t">
            <a:normAutofit/>
          </a:bodyPr>
          <a:lstStyle/>
          <a:p>
            <a:pPr marL="457200" indent="-457200">
              <a:buClr>
                <a:schemeClr val="tx1"/>
              </a:buClr>
              <a:buFont typeface="+mj-lt"/>
              <a:buAutoNum type="arabicPeriod"/>
            </a:pPr>
            <a:r>
              <a:rPr lang="en-US" dirty="0">
                <a:latin typeface="Noto Sans"/>
                <a:ea typeface="Noto Sans"/>
                <a:cs typeface="Noto Sans"/>
              </a:rPr>
              <a:t>SFR</a:t>
            </a:r>
          </a:p>
          <a:p>
            <a:pPr marL="457200" indent="-457200">
              <a:buClr>
                <a:schemeClr val="tx1"/>
              </a:buClr>
              <a:buFont typeface="+mj-lt"/>
              <a:buAutoNum type="arabicPeriod"/>
            </a:pPr>
            <a:r>
              <a:rPr lang="en-US" dirty="0">
                <a:latin typeface="Noto Sans"/>
                <a:ea typeface="Noto Sans"/>
                <a:cs typeface="Noto Sans"/>
              </a:rPr>
              <a:t>Advance request</a:t>
            </a:r>
          </a:p>
          <a:p>
            <a:pPr marL="457200" indent="-457200">
              <a:buClr>
                <a:schemeClr val="tx1"/>
              </a:buClr>
              <a:buFont typeface="+mj-lt"/>
              <a:buAutoNum type="arabicPeriod"/>
            </a:pPr>
            <a:r>
              <a:rPr lang="en-US" dirty="0">
                <a:latin typeface="Noto Sans"/>
                <a:ea typeface="Noto Sans"/>
                <a:cs typeface="Noto Sans"/>
              </a:rPr>
              <a:t>Salaries (ledger, payroll and deposit /transfer documents)</a:t>
            </a:r>
          </a:p>
          <a:p>
            <a:pPr marL="457200" indent="-457200">
              <a:buClr>
                <a:schemeClr val="tx1"/>
              </a:buClr>
              <a:buFont typeface="+mj-lt"/>
              <a:buAutoNum type="arabicPeriod"/>
            </a:pPr>
            <a:r>
              <a:rPr lang="en-US" dirty="0">
                <a:latin typeface="Noto Sans"/>
                <a:ea typeface="Noto Sans"/>
                <a:cs typeface="Noto Sans"/>
              </a:rPr>
              <a:t>Fringe (Ledger, Fringe calculation sheet, Deposit documents)</a:t>
            </a:r>
          </a:p>
          <a:p>
            <a:pPr marL="457200" indent="-457200">
              <a:buClr>
                <a:schemeClr val="tx1"/>
              </a:buClr>
              <a:buFont typeface="+mj-lt"/>
              <a:buAutoNum type="arabicPeriod"/>
            </a:pPr>
            <a:r>
              <a:rPr lang="en-US" dirty="0">
                <a:latin typeface="Noto Sans"/>
                <a:ea typeface="Noto Sans"/>
                <a:cs typeface="Noto Sans"/>
              </a:rPr>
              <a:t>Ledger of all expenses categories </a:t>
            </a:r>
            <a:endParaRPr lang="en-US" dirty="0"/>
          </a:p>
          <a:p>
            <a:pPr marL="457200" indent="-457200">
              <a:buClr>
                <a:schemeClr val="tx1"/>
              </a:buClr>
              <a:buFont typeface="+mj-lt"/>
              <a:buAutoNum type="arabicPeriod"/>
            </a:pPr>
            <a:r>
              <a:rPr lang="en-US" dirty="0">
                <a:latin typeface="Noto Sans"/>
                <a:ea typeface="Noto Sans"/>
                <a:cs typeface="Noto Sans"/>
              </a:rPr>
              <a:t>Checking accounts, BVA, Fund Accountability Statement, BRS with Bank statement, Trial balance, Inventory report, VAT statement.</a:t>
            </a:r>
          </a:p>
        </p:txBody>
      </p:sp>
      <p:sp>
        <p:nvSpPr>
          <p:cNvPr id="3" name="Title 2">
            <a:extLst>
              <a:ext uri="{FF2B5EF4-FFF2-40B4-BE49-F238E27FC236}">
                <a16:creationId xmlns:a16="http://schemas.microsoft.com/office/drawing/2014/main" id="{1B7359E5-5D27-5009-86F6-9AB2A99966AB}"/>
              </a:ext>
            </a:extLst>
          </p:cNvPr>
          <p:cNvSpPr>
            <a:spLocks noGrp="1"/>
          </p:cNvSpPr>
          <p:nvPr>
            <p:ph type="title"/>
          </p:nvPr>
        </p:nvSpPr>
        <p:spPr/>
        <p:txBody>
          <a:bodyPr>
            <a:normAutofit/>
          </a:bodyPr>
          <a:lstStyle/>
          <a:p>
            <a:r>
              <a:rPr lang="en-US" sz="3600" dirty="0">
                <a:latin typeface="Noto Sans"/>
                <a:ea typeface="Noto Sans"/>
                <a:cs typeface="Noto Sans"/>
              </a:rPr>
              <a:t>Documents order in SFR</a:t>
            </a:r>
          </a:p>
        </p:txBody>
      </p:sp>
    </p:spTree>
    <p:extLst>
      <p:ext uri="{BB962C8B-B14F-4D97-AF65-F5344CB8AC3E}">
        <p14:creationId xmlns:p14="http://schemas.microsoft.com/office/powerpoint/2010/main" val="617147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29A796-2E2A-D9B1-61A1-3511A15C04FB}"/>
              </a:ext>
            </a:extLst>
          </p:cNvPr>
          <p:cNvSpPr>
            <a:spLocks noGrp="1"/>
          </p:cNvSpPr>
          <p:nvPr>
            <p:ph idx="1"/>
          </p:nvPr>
        </p:nvSpPr>
        <p:spPr>
          <a:xfrm>
            <a:off x="841248" y="1645920"/>
            <a:ext cx="11052463" cy="4579620"/>
          </a:xfrm>
        </p:spPr>
        <p:txBody>
          <a:bodyPr vert="horz" lIns="91440" tIns="45720" rIns="91440" bIns="45720" rtlCol="0" anchor="t">
            <a:normAutofit lnSpcReduction="10000"/>
          </a:bodyPr>
          <a:lstStyle/>
          <a:p>
            <a:pPr marL="457200" indent="-457200">
              <a:lnSpc>
                <a:spcPct val="105000"/>
              </a:lnSpc>
              <a:buClr>
                <a:schemeClr val="tx1"/>
              </a:buClr>
              <a:buFont typeface="+mj-lt"/>
              <a:buAutoNum type="arabicPeriod"/>
            </a:pPr>
            <a:r>
              <a:rPr lang="en-US" dirty="0">
                <a:latin typeface="Noto Sans"/>
                <a:ea typeface="Noto Sans"/>
                <a:cs typeface="Noto Sans"/>
              </a:rPr>
              <a:t>Missing Modification/Amendment no in SFR page</a:t>
            </a:r>
          </a:p>
          <a:p>
            <a:pPr marL="457200" indent="-457200">
              <a:lnSpc>
                <a:spcPct val="105000"/>
              </a:lnSpc>
              <a:buClr>
                <a:schemeClr val="tx1"/>
              </a:buClr>
              <a:buFont typeface="+mj-lt"/>
              <a:buAutoNum type="arabicPeriod"/>
            </a:pPr>
            <a:r>
              <a:rPr lang="en-US" dirty="0">
                <a:latin typeface="Noto Sans"/>
                <a:ea typeface="Noto Sans"/>
                <a:cs typeface="Noto Sans"/>
              </a:rPr>
              <a:t>Mistake in Subaward start and end date, Reporting month</a:t>
            </a:r>
          </a:p>
          <a:p>
            <a:pPr marL="457200" indent="-457200">
              <a:lnSpc>
                <a:spcPct val="105000"/>
              </a:lnSpc>
              <a:buClr>
                <a:schemeClr val="tx1"/>
              </a:buClr>
              <a:buFont typeface="+mj-lt"/>
              <a:buAutoNum type="arabicPeriod"/>
            </a:pPr>
            <a:r>
              <a:rPr lang="en-US" dirty="0">
                <a:latin typeface="Noto Sans"/>
                <a:ea typeface="Noto Sans"/>
                <a:cs typeface="Noto Sans"/>
              </a:rPr>
              <a:t>Current obligation amount ( If modified), Previously reported expenses</a:t>
            </a:r>
          </a:p>
          <a:p>
            <a:pPr marL="457200" indent="-457200">
              <a:lnSpc>
                <a:spcPct val="105000"/>
              </a:lnSpc>
              <a:buClr>
                <a:schemeClr val="tx1"/>
              </a:buClr>
              <a:buFont typeface="+mj-lt"/>
              <a:buAutoNum type="arabicPeriod"/>
            </a:pPr>
            <a:r>
              <a:rPr lang="en-US" dirty="0">
                <a:latin typeface="Noto Sans"/>
                <a:ea typeface="Noto Sans"/>
                <a:cs typeface="Noto Sans"/>
              </a:rPr>
              <a:t>Advance calculation for upcoming months (same for every month)</a:t>
            </a:r>
          </a:p>
          <a:p>
            <a:pPr marL="457200" indent="-457200">
              <a:lnSpc>
                <a:spcPct val="105000"/>
              </a:lnSpc>
              <a:buClr>
                <a:schemeClr val="tx1"/>
              </a:buClr>
              <a:buFont typeface="+mj-lt"/>
              <a:buAutoNum type="arabicPeriod"/>
            </a:pPr>
            <a:r>
              <a:rPr lang="en-US" dirty="0">
                <a:latin typeface="Noto Sans"/>
                <a:ea typeface="Noto Sans"/>
                <a:cs typeface="Noto Sans"/>
              </a:rPr>
              <a:t>e-signature used in SFR (Excel sheet)encourage to use real signature.</a:t>
            </a:r>
          </a:p>
          <a:p>
            <a:pPr marL="0" indent="0">
              <a:lnSpc>
                <a:spcPct val="105000"/>
              </a:lnSpc>
              <a:buClr>
                <a:srgbClr val="FF4719"/>
              </a:buClr>
              <a:buNone/>
            </a:pPr>
            <a:r>
              <a:rPr lang="en-US" dirty="0">
                <a:latin typeface="Noto Sans"/>
                <a:ea typeface="Noto Sans"/>
                <a:cs typeface="Noto Sans"/>
              </a:rPr>
              <a:t>6.  Note </a:t>
            </a:r>
            <a:r>
              <a:rPr lang="en-US" dirty="0">
                <a:latin typeface="Noto Sans"/>
                <a:ea typeface="Noto Sans"/>
                <a:cs typeface="Arial"/>
              </a:rPr>
              <a:t>for any changes in salary (paid days, unpaid days, any deduction,           left date, joining date)</a:t>
            </a:r>
          </a:p>
          <a:p>
            <a:pPr marL="0" indent="0">
              <a:lnSpc>
                <a:spcPct val="105000"/>
              </a:lnSpc>
              <a:buClr>
                <a:srgbClr val="FF4719"/>
              </a:buClr>
              <a:buNone/>
            </a:pPr>
            <a:r>
              <a:rPr lang="en-US" dirty="0">
                <a:latin typeface="Noto Sans"/>
                <a:ea typeface="Noto Sans"/>
                <a:cs typeface="Arial"/>
              </a:rPr>
              <a:t>7.  Keep approval sheet and mention in the BVA if any changes (for                       budget line item)</a:t>
            </a:r>
          </a:p>
          <a:p>
            <a:pPr>
              <a:buClr>
                <a:srgbClr val="FF4719"/>
              </a:buClr>
            </a:pPr>
            <a:endParaRPr lang="en-US" dirty="0"/>
          </a:p>
        </p:txBody>
      </p:sp>
      <p:sp>
        <p:nvSpPr>
          <p:cNvPr id="3" name="Title 2">
            <a:extLst>
              <a:ext uri="{FF2B5EF4-FFF2-40B4-BE49-F238E27FC236}">
                <a16:creationId xmlns:a16="http://schemas.microsoft.com/office/drawing/2014/main" id="{FBE35F1F-38DF-2DE7-85A5-C516A8731F21}"/>
              </a:ext>
            </a:extLst>
          </p:cNvPr>
          <p:cNvSpPr>
            <a:spLocks noGrp="1"/>
          </p:cNvSpPr>
          <p:nvPr>
            <p:ph type="title"/>
          </p:nvPr>
        </p:nvSpPr>
        <p:spPr/>
        <p:txBody>
          <a:bodyPr>
            <a:normAutofit/>
          </a:bodyPr>
          <a:lstStyle/>
          <a:p>
            <a:r>
              <a:rPr lang="en-US" sz="3600" dirty="0">
                <a:latin typeface="Noto Sans"/>
                <a:ea typeface="Noto Sans"/>
                <a:cs typeface="Noto Sans"/>
              </a:rPr>
              <a:t>Possible Errors in SFR</a:t>
            </a:r>
          </a:p>
        </p:txBody>
      </p:sp>
    </p:spTree>
    <p:extLst>
      <p:ext uri="{BB962C8B-B14F-4D97-AF65-F5344CB8AC3E}">
        <p14:creationId xmlns:p14="http://schemas.microsoft.com/office/powerpoint/2010/main" val="482924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44E276-7909-541B-3F3D-369C2E6AD913}"/>
              </a:ext>
            </a:extLst>
          </p:cNvPr>
          <p:cNvSpPr>
            <a:spLocks noGrp="1"/>
          </p:cNvSpPr>
          <p:nvPr>
            <p:ph idx="1"/>
          </p:nvPr>
        </p:nvSpPr>
        <p:spPr>
          <a:xfrm>
            <a:off x="287067" y="1273579"/>
            <a:ext cx="11710553" cy="5315641"/>
          </a:xfrm>
        </p:spPr>
        <p:txBody>
          <a:bodyPr vert="horz" lIns="91440" tIns="45720" rIns="91440" bIns="45720" rtlCol="0" anchor="t">
            <a:normAutofit lnSpcReduction="10000"/>
          </a:bodyPr>
          <a:lstStyle/>
          <a:p>
            <a:pPr marL="457200" indent="-457200">
              <a:buClrTx/>
              <a:buFont typeface="+mj-lt"/>
              <a:buAutoNum type="arabicPeriod"/>
            </a:pPr>
            <a:r>
              <a:rPr lang="en-US" sz="2400" b="0" i="0" dirty="0">
                <a:solidFill>
                  <a:srgbClr val="000000"/>
                </a:solidFill>
                <a:effectLst/>
                <a:latin typeface="Noto Sans"/>
                <a:ea typeface="Noto Sans"/>
                <a:cs typeface="Noto Sans"/>
              </a:rPr>
              <a:t>Review the SFR/Invoice submission package to make sure that minimum required documentation is included.</a:t>
            </a:r>
            <a:endParaRPr lang="en-US" dirty="0">
              <a:solidFill>
                <a:srgbClr val="000000"/>
              </a:solidFill>
              <a:latin typeface="Noto Sans"/>
              <a:ea typeface="Noto Sans"/>
              <a:cs typeface="Noto Sans"/>
            </a:endParaRPr>
          </a:p>
          <a:p>
            <a:pPr marL="457200" indent="-457200">
              <a:buClrTx/>
              <a:buFont typeface="+mj-lt"/>
              <a:buAutoNum type="arabicPeriod"/>
            </a:pPr>
            <a:r>
              <a:rPr lang="en-US" sz="2400" b="0" i="0" dirty="0">
                <a:solidFill>
                  <a:srgbClr val="000000"/>
                </a:solidFill>
                <a:effectLst/>
                <a:latin typeface="Noto Sans"/>
                <a:ea typeface="Noto Sans"/>
                <a:cs typeface="Noto Sans"/>
              </a:rPr>
              <a:t>Perform arithmetic check on the reported expenditures (cumulative amounts tied to previously reported amounts, all summations are correct, etc.)</a:t>
            </a:r>
          </a:p>
          <a:p>
            <a:pPr>
              <a:buClrTx/>
              <a:buFont typeface="Wingdings" panose="05000000000000000000" pitchFamily="2" charset="2"/>
              <a:buChar char="ü"/>
            </a:pPr>
            <a:r>
              <a:rPr lang="en-US" sz="2400" b="0" i="0" dirty="0">
                <a:solidFill>
                  <a:srgbClr val="000000"/>
                </a:solidFill>
                <a:effectLst/>
                <a:latin typeface="Noto Sans"/>
                <a:ea typeface="Noto Sans"/>
                <a:cs typeface="Noto Sans"/>
              </a:rPr>
              <a:t>Verify that the previous cumulative amounts per budget category, and in total, match the cumulative amounts from the previous invoice.</a:t>
            </a:r>
          </a:p>
          <a:p>
            <a:pPr>
              <a:buClrTx/>
              <a:buFont typeface="Wingdings" panose="05000000000000000000" pitchFamily="2" charset="2"/>
              <a:buChar char="ü"/>
            </a:pPr>
            <a:r>
              <a:rPr lang="en-US" sz="2400" b="0" i="0" dirty="0">
                <a:solidFill>
                  <a:srgbClr val="000000"/>
                </a:solidFill>
                <a:effectLst/>
                <a:latin typeface="Noto Sans"/>
                <a:ea typeface="Noto Sans"/>
                <a:cs typeface="Noto Sans"/>
              </a:rPr>
              <a:t>Verify that the total expenses reported in the reporting period match the total from the transaction list. Complete a similar check for each budget category (e.g. Ensure that the sum of all travel related items in the transaction list matches the sum reported under travel.)</a:t>
            </a:r>
          </a:p>
          <a:p>
            <a:pPr>
              <a:buClrTx/>
              <a:buFont typeface="Wingdings" panose="05000000000000000000" pitchFamily="2" charset="2"/>
              <a:buChar char="ü"/>
            </a:pPr>
            <a:r>
              <a:rPr lang="en-US" sz="2400" b="0" i="0" dirty="0">
                <a:solidFill>
                  <a:srgbClr val="000000"/>
                </a:solidFill>
                <a:effectLst/>
                <a:latin typeface="Noto Sans"/>
                <a:ea typeface="Noto Sans"/>
                <a:cs typeface="Noto Sans"/>
              </a:rPr>
              <a:t>Perform a math check to ensure that the previous cumulative totals added to the reporting period totals equal the total cumulative figures, by budget category</a:t>
            </a:r>
          </a:p>
          <a:p>
            <a:pPr marL="0" indent="0">
              <a:buClrTx/>
              <a:buNone/>
            </a:pPr>
            <a:endParaRPr lang="en-US" sz="2400" b="0" i="0" dirty="0">
              <a:solidFill>
                <a:srgbClr val="000000"/>
              </a:solidFill>
              <a:effectLst/>
              <a:latin typeface="Noto Sans"/>
              <a:ea typeface="Noto Sans"/>
              <a:cs typeface="Noto Sans"/>
            </a:endParaRPr>
          </a:p>
          <a:p>
            <a:pPr>
              <a:buClrTx/>
              <a:buFont typeface="Wingdings" panose="05000000000000000000" pitchFamily="2" charset="2"/>
              <a:buChar char="ü"/>
            </a:pPr>
            <a:endParaRPr lang="en-US" sz="2400" b="0" i="0" dirty="0">
              <a:solidFill>
                <a:srgbClr val="000000"/>
              </a:solidFill>
              <a:effectLst/>
            </a:endParaRPr>
          </a:p>
        </p:txBody>
      </p:sp>
      <p:sp>
        <p:nvSpPr>
          <p:cNvPr id="3" name="Title 2">
            <a:extLst>
              <a:ext uri="{FF2B5EF4-FFF2-40B4-BE49-F238E27FC236}">
                <a16:creationId xmlns:a16="http://schemas.microsoft.com/office/drawing/2014/main" id="{333E418E-C2FD-9D20-C81C-EE5E991FC980}"/>
              </a:ext>
            </a:extLst>
          </p:cNvPr>
          <p:cNvSpPr>
            <a:spLocks noGrp="1"/>
          </p:cNvSpPr>
          <p:nvPr>
            <p:ph type="title"/>
          </p:nvPr>
        </p:nvSpPr>
        <p:spPr/>
        <p:txBody>
          <a:bodyPr vert="horz" lIns="91440" tIns="45720" rIns="91440" bIns="45720" rtlCol="0" anchor="ctr">
            <a:noAutofit/>
          </a:bodyPr>
          <a:lstStyle/>
          <a:p>
            <a:r>
              <a:rPr lang="en-US" sz="3600" dirty="0">
                <a:solidFill>
                  <a:srgbClr val="000000"/>
                </a:solidFill>
                <a:latin typeface="Noto Sans"/>
                <a:ea typeface="Noto Sans"/>
                <a:cs typeface="Noto Sans"/>
              </a:rPr>
              <a:t>Critical steps of invoice review include:</a:t>
            </a:r>
            <a:br>
              <a:rPr lang="en-US" sz="3600" dirty="0">
                <a:latin typeface="Noto Sans"/>
              </a:rPr>
            </a:br>
            <a:endParaRPr lang="en-US" dirty="0"/>
          </a:p>
        </p:txBody>
      </p:sp>
    </p:spTree>
    <p:extLst>
      <p:ext uri="{BB962C8B-B14F-4D97-AF65-F5344CB8AC3E}">
        <p14:creationId xmlns:p14="http://schemas.microsoft.com/office/powerpoint/2010/main" val="1644636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44E276-7909-541B-3F3D-369C2E6AD913}"/>
              </a:ext>
            </a:extLst>
          </p:cNvPr>
          <p:cNvSpPr>
            <a:spLocks noGrp="1"/>
          </p:cNvSpPr>
          <p:nvPr>
            <p:ph idx="1"/>
          </p:nvPr>
        </p:nvSpPr>
        <p:spPr>
          <a:xfrm>
            <a:off x="434271" y="1325534"/>
            <a:ext cx="11615303" cy="5168437"/>
          </a:xfrm>
        </p:spPr>
        <p:txBody>
          <a:bodyPr vert="horz" lIns="91440" tIns="45720" rIns="91440" bIns="45720" rtlCol="0" anchor="t">
            <a:normAutofit lnSpcReduction="10000"/>
          </a:bodyPr>
          <a:lstStyle/>
          <a:p>
            <a:pPr>
              <a:buClrTx/>
              <a:buFont typeface="Wingdings" panose="05000000000000000000" pitchFamily="2" charset="2"/>
              <a:buChar char="ü"/>
            </a:pPr>
            <a:r>
              <a:rPr lang="en-US" sz="2400" b="0" i="0" dirty="0">
                <a:solidFill>
                  <a:srgbClr val="000000"/>
                </a:solidFill>
                <a:effectLst/>
                <a:latin typeface="Calibri"/>
                <a:ea typeface="Noto Sans"/>
                <a:cs typeface="Noto Sans"/>
              </a:rPr>
              <a:t>Verify and crosscheck any other information on the invoice as possible (e.g. Check that the amount indicated as received from FHI 360 matches FHI 360 records of fund sent/FHI ledger.)</a:t>
            </a:r>
            <a:endParaRPr lang="en-US">
              <a:latin typeface="Calibri"/>
              <a:ea typeface="Noto Sans"/>
              <a:cs typeface="Noto Sans"/>
            </a:endParaRPr>
          </a:p>
          <a:p>
            <a:pPr>
              <a:buClrTx/>
              <a:buFont typeface="Wingdings" panose="05000000000000000000" pitchFamily="2" charset="2"/>
              <a:buChar char="ü"/>
            </a:pPr>
            <a:r>
              <a:rPr lang="en-US" sz="2400" b="0" i="0" dirty="0">
                <a:solidFill>
                  <a:srgbClr val="000000"/>
                </a:solidFill>
                <a:effectLst/>
                <a:latin typeface="Calibri"/>
                <a:ea typeface="Noto Sans"/>
                <a:cs typeface="Noto Sans"/>
              </a:rPr>
              <a:t>Ensure that staff/positions listed in the labor summary were named in the budget, and that the rates being billed are actuals based on payroll records.</a:t>
            </a:r>
          </a:p>
          <a:p>
            <a:pPr>
              <a:buClrTx/>
              <a:buFont typeface="Wingdings" panose="05000000000000000000" pitchFamily="2" charset="2"/>
              <a:buChar char="ü"/>
            </a:pPr>
            <a:r>
              <a:rPr lang="en-US" sz="2400" b="0" i="0" dirty="0">
                <a:solidFill>
                  <a:srgbClr val="000000"/>
                </a:solidFill>
                <a:effectLst/>
                <a:latin typeface="Calibri" panose="020F0502020204030204" pitchFamily="34" charset="0"/>
              </a:rPr>
              <a:t>If any listed transactions appear unusual, excessive, or unrelated to the program, the sub awardee should be contacted to resolve any concerns before the invoice is approved.</a:t>
            </a:r>
            <a:endParaRPr lang="en-US" sz="2400" b="0" i="0">
              <a:solidFill>
                <a:srgbClr val="000000"/>
              </a:solidFill>
              <a:effectLst/>
              <a:latin typeface="Calibri" panose="020F0502020204030204" pitchFamily="34" charset="0"/>
            </a:endParaRPr>
          </a:p>
          <a:p>
            <a:pPr marL="0" indent="0">
              <a:buClrTx/>
              <a:buNone/>
            </a:pPr>
            <a:r>
              <a:rPr lang="en-US" dirty="0">
                <a:solidFill>
                  <a:srgbClr val="000000"/>
                </a:solidFill>
                <a:latin typeface="Calibri"/>
                <a:ea typeface="Noto Sans"/>
                <a:cs typeface="Noto Sans"/>
              </a:rPr>
              <a:t>3.  </a:t>
            </a:r>
            <a:r>
              <a:rPr lang="en-US" sz="2400" b="0" i="0" dirty="0">
                <a:solidFill>
                  <a:srgbClr val="000000"/>
                </a:solidFill>
                <a:effectLst/>
                <a:latin typeface="Calibri"/>
                <a:ea typeface="Noto Sans"/>
                <a:cs typeface="Noto Sans"/>
              </a:rPr>
              <a:t>Thoroughly review supporting documentation using Sample Documentation. Ensure documentation matches transaction details in transaction summary. Be on the lookout for</a:t>
            </a:r>
            <a:r>
              <a:rPr lang="en-US" dirty="0">
                <a:solidFill>
                  <a:srgbClr val="000000"/>
                </a:solidFill>
                <a:latin typeface="Calibri"/>
                <a:ea typeface="Noto Sans"/>
                <a:cs typeface="Noto Sans"/>
              </a:rPr>
              <a:t> </a:t>
            </a:r>
            <a:r>
              <a:rPr lang="en-US" sz="2400" b="0" i="0" dirty="0">
                <a:solidFill>
                  <a:srgbClr val="000000"/>
                </a:solidFill>
                <a:effectLst/>
                <a:latin typeface="Calibri"/>
                <a:ea typeface="Noto Sans"/>
                <a:cs typeface="Noto Sans"/>
              </a:rPr>
              <a:t> </a:t>
            </a:r>
            <a:r>
              <a:rPr lang="en-US" sz="2400" b="0" i="0">
                <a:solidFill>
                  <a:srgbClr val="000000"/>
                </a:solidFill>
                <a:effectLst/>
                <a:latin typeface="Calibri"/>
                <a:ea typeface="Noto Sans"/>
                <a:cs typeface="Noto Sans"/>
              </a:rPr>
              <a:t>indications of fraud or erroneous documentation.</a:t>
            </a:r>
            <a:endParaRPr lang="en-US">
              <a:solidFill>
                <a:srgbClr val="000000"/>
              </a:solidFill>
              <a:latin typeface="Calibri"/>
              <a:ea typeface="Noto Sans"/>
              <a:cs typeface="Noto Sans"/>
            </a:endParaRPr>
          </a:p>
          <a:p>
            <a:pPr marL="0" indent="0">
              <a:buClrTx/>
              <a:buNone/>
            </a:pPr>
            <a:r>
              <a:rPr lang="en-US" dirty="0">
                <a:solidFill>
                  <a:srgbClr val="000000"/>
                </a:solidFill>
                <a:latin typeface="Calibri"/>
                <a:ea typeface="Noto Sans"/>
                <a:cs typeface="Noto Sans"/>
              </a:rPr>
              <a:t>4. Complete</a:t>
            </a:r>
            <a:r>
              <a:rPr lang="en-US" sz="2400" b="0" i="0" dirty="0">
                <a:solidFill>
                  <a:srgbClr val="000000"/>
                </a:solidFill>
                <a:effectLst/>
                <a:latin typeface="Calibri"/>
                <a:ea typeface="Noto Sans"/>
                <a:cs typeface="Noto Sans"/>
              </a:rPr>
              <a:t> the SFR Review Checklist</a:t>
            </a:r>
            <a:endParaRPr lang="en-US" dirty="0"/>
          </a:p>
          <a:p>
            <a:pPr marL="0" indent="0">
              <a:buClrTx/>
              <a:buNone/>
            </a:pPr>
            <a:r>
              <a:rPr lang="en-US" dirty="0">
                <a:solidFill>
                  <a:srgbClr val="000000"/>
                </a:solidFill>
                <a:latin typeface="Calibri"/>
                <a:ea typeface="Noto Sans"/>
                <a:cs typeface="Noto Sans"/>
              </a:rPr>
              <a:t>5. </a:t>
            </a:r>
            <a:r>
              <a:rPr lang="en-US" sz="2400" b="0" i="0" dirty="0">
                <a:solidFill>
                  <a:srgbClr val="000000"/>
                </a:solidFill>
                <a:effectLst/>
                <a:latin typeface="Calibri"/>
                <a:ea typeface="Noto Sans"/>
                <a:cs typeface="Noto Sans"/>
              </a:rPr>
              <a:t>Certify the Checklist</a:t>
            </a:r>
            <a:r>
              <a:rPr lang="en-US" dirty="0">
                <a:latin typeface="Noto Sans"/>
                <a:ea typeface="Noto Sans"/>
                <a:cs typeface="Noto Sans"/>
              </a:rPr>
              <a:t> </a:t>
            </a:r>
            <a:br>
              <a:rPr lang="en-US" dirty="0"/>
            </a:br>
            <a:endParaRPr lang="en-US" dirty="0"/>
          </a:p>
        </p:txBody>
      </p:sp>
      <p:sp>
        <p:nvSpPr>
          <p:cNvPr id="3" name="Title 2">
            <a:extLst>
              <a:ext uri="{FF2B5EF4-FFF2-40B4-BE49-F238E27FC236}">
                <a16:creationId xmlns:a16="http://schemas.microsoft.com/office/drawing/2014/main" id="{333E418E-C2FD-9D20-C81C-EE5E991FC980}"/>
              </a:ext>
            </a:extLst>
          </p:cNvPr>
          <p:cNvSpPr>
            <a:spLocks noGrp="1"/>
          </p:cNvSpPr>
          <p:nvPr>
            <p:ph type="title"/>
          </p:nvPr>
        </p:nvSpPr>
        <p:spPr/>
        <p:txBody>
          <a:bodyPr vert="horz" lIns="91440" tIns="45720" rIns="91440" bIns="45720" rtlCol="0" anchor="ctr">
            <a:noAutofit/>
          </a:bodyPr>
          <a:lstStyle/>
          <a:p>
            <a:r>
              <a:rPr lang="en-US" sz="3600" dirty="0">
                <a:solidFill>
                  <a:srgbClr val="000000"/>
                </a:solidFill>
                <a:latin typeface="Noto Sans"/>
                <a:ea typeface="Noto Sans"/>
                <a:cs typeface="Noto Sans"/>
              </a:rPr>
              <a:t>Critical steps of invoice review include:</a:t>
            </a:r>
            <a:br>
              <a:rPr lang="en-US" sz="3600" dirty="0">
                <a:latin typeface="Noto Sans"/>
              </a:rPr>
            </a:br>
            <a:endParaRPr lang="en-US" dirty="0"/>
          </a:p>
        </p:txBody>
      </p:sp>
    </p:spTree>
    <p:extLst>
      <p:ext uri="{BB962C8B-B14F-4D97-AF65-F5344CB8AC3E}">
        <p14:creationId xmlns:p14="http://schemas.microsoft.com/office/powerpoint/2010/main" val="2726700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6584BD6-677C-A3FE-CC70-2B7F2B4B4F9C}"/>
              </a:ext>
            </a:extLst>
          </p:cNvPr>
          <p:cNvPicPr>
            <a:picLocks noGrp="1" noChangeAspect="1"/>
          </p:cNvPicPr>
          <p:nvPr>
            <p:ph idx="1"/>
          </p:nvPr>
        </p:nvPicPr>
        <p:blipFill>
          <a:blip r:embed="rId2"/>
          <a:stretch>
            <a:fillRect/>
          </a:stretch>
        </p:blipFill>
        <p:spPr>
          <a:xfrm>
            <a:off x="730623" y="1280478"/>
            <a:ext cx="5463444" cy="50716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itle 2">
            <a:extLst>
              <a:ext uri="{FF2B5EF4-FFF2-40B4-BE49-F238E27FC236}">
                <a16:creationId xmlns:a16="http://schemas.microsoft.com/office/drawing/2014/main" id="{8691589C-8AA0-4D80-885F-F0FF4654B2C9}"/>
              </a:ext>
            </a:extLst>
          </p:cNvPr>
          <p:cNvSpPr>
            <a:spLocks noGrp="1"/>
          </p:cNvSpPr>
          <p:nvPr>
            <p:ph type="title"/>
          </p:nvPr>
        </p:nvSpPr>
        <p:spPr/>
        <p:txBody>
          <a:bodyPr>
            <a:normAutofit/>
          </a:bodyPr>
          <a:lstStyle/>
          <a:p>
            <a:r>
              <a:rPr lang="en-US" sz="3600" dirty="0">
                <a:latin typeface="Noto Sans"/>
                <a:ea typeface="Noto Sans"/>
                <a:cs typeface="Noto Sans"/>
              </a:rPr>
              <a:t>SFR template and Instruction</a:t>
            </a:r>
          </a:p>
        </p:txBody>
      </p:sp>
      <p:pic>
        <p:nvPicPr>
          <p:cNvPr id="8" name="Picture 7">
            <a:extLst>
              <a:ext uri="{FF2B5EF4-FFF2-40B4-BE49-F238E27FC236}">
                <a16:creationId xmlns:a16="http://schemas.microsoft.com/office/drawing/2014/main" id="{261EA8C5-7CFB-FB92-0C55-BAE3BB2C544F}"/>
              </a:ext>
            </a:extLst>
          </p:cNvPr>
          <p:cNvPicPr>
            <a:picLocks noChangeAspect="1"/>
          </p:cNvPicPr>
          <p:nvPr/>
        </p:nvPicPr>
        <p:blipFill>
          <a:blip r:embed="rId3"/>
          <a:stretch>
            <a:fillRect/>
          </a:stretch>
        </p:blipFill>
        <p:spPr>
          <a:xfrm>
            <a:off x="6721354" y="899612"/>
            <a:ext cx="5114343" cy="58371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32427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61357F3-3302-A588-0CFA-921D8BEDA959}"/>
              </a:ext>
            </a:extLst>
          </p:cNvPr>
          <p:cNvPicPr>
            <a:picLocks noGrp="1" noChangeAspect="1"/>
          </p:cNvPicPr>
          <p:nvPr>
            <p:ph idx="1"/>
          </p:nvPr>
        </p:nvPicPr>
        <p:blipFill>
          <a:blip r:embed="rId2"/>
          <a:stretch>
            <a:fillRect/>
          </a:stretch>
        </p:blipFill>
        <p:spPr>
          <a:xfrm>
            <a:off x="690347" y="1417638"/>
            <a:ext cx="4596027" cy="4816797"/>
          </a:xfrm>
          <a:prstGeom prst="rect">
            <a:avLst/>
          </a:prstGeom>
        </p:spPr>
      </p:pic>
      <p:pic>
        <p:nvPicPr>
          <p:cNvPr id="5" name="Picture 4">
            <a:extLst>
              <a:ext uri="{FF2B5EF4-FFF2-40B4-BE49-F238E27FC236}">
                <a16:creationId xmlns:a16="http://schemas.microsoft.com/office/drawing/2014/main" id="{BD2635BF-40EC-242C-2204-86DB1D75166C}"/>
              </a:ext>
            </a:extLst>
          </p:cNvPr>
          <p:cNvPicPr>
            <a:picLocks noChangeAspect="1"/>
          </p:cNvPicPr>
          <p:nvPr/>
        </p:nvPicPr>
        <p:blipFill>
          <a:blip r:embed="rId3"/>
          <a:stretch>
            <a:fillRect/>
          </a:stretch>
        </p:blipFill>
        <p:spPr>
          <a:xfrm>
            <a:off x="5668271" y="1417638"/>
            <a:ext cx="5694158" cy="4816257"/>
          </a:xfrm>
          <a:prstGeom prst="rect">
            <a:avLst/>
          </a:prstGeom>
        </p:spPr>
      </p:pic>
      <p:sp>
        <p:nvSpPr>
          <p:cNvPr id="2" name="TextBox 1">
            <a:extLst>
              <a:ext uri="{FF2B5EF4-FFF2-40B4-BE49-F238E27FC236}">
                <a16:creationId xmlns:a16="http://schemas.microsoft.com/office/drawing/2014/main" id="{393823AA-C5AC-5324-1583-10AF77483841}"/>
              </a:ext>
            </a:extLst>
          </p:cNvPr>
          <p:cNvSpPr txBox="1"/>
          <p:nvPr/>
        </p:nvSpPr>
        <p:spPr>
          <a:xfrm>
            <a:off x="1607129" y="264967"/>
            <a:ext cx="813781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rgbClr val="253746"/>
                </a:solidFill>
                <a:latin typeface="Noto Sans"/>
              </a:rPr>
              <a:t>SFR template and Instruction</a:t>
            </a:r>
            <a:r>
              <a:rPr lang="en-US" sz="3600">
                <a:latin typeface="Noto Sans"/>
                <a:ea typeface="Noto Sans"/>
                <a:cs typeface="Noto Sans"/>
              </a:rPr>
              <a:t>​</a:t>
            </a:r>
            <a:endParaRPr lang="en-US"/>
          </a:p>
        </p:txBody>
      </p:sp>
    </p:spTree>
    <p:extLst>
      <p:ext uri="{BB962C8B-B14F-4D97-AF65-F5344CB8AC3E}">
        <p14:creationId xmlns:p14="http://schemas.microsoft.com/office/powerpoint/2010/main" val="2285107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7A93C6-FEDB-7401-647A-D1FFA2A9C2C4}"/>
              </a:ext>
            </a:extLst>
          </p:cNvPr>
          <p:cNvSpPr>
            <a:spLocks noGrp="1"/>
          </p:cNvSpPr>
          <p:nvPr>
            <p:ph idx="1"/>
          </p:nvPr>
        </p:nvSpPr>
        <p:spPr>
          <a:xfrm>
            <a:off x="841248" y="1377488"/>
            <a:ext cx="11035145" cy="5212063"/>
          </a:xfrm>
        </p:spPr>
        <p:txBody>
          <a:bodyPr vert="horz" lIns="91440" tIns="45720" rIns="91440" bIns="45720" rtlCol="0" anchor="t">
            <a:noAutofit/>
          </a:bodyPr>
          <a:lstStyle/>
          <a:p>
            <a:pPr algn="just">
              <a:buFont typeface="Wingdings" panose="05000000000000000000" pitchFamily="2" charset="2"/>
              <a:buChar char="Ø"/>
            </a:pPr>
            <a:r>
              <a:rPr kumimoji="0" lang="en-US" b="1" i="0" u="none" strike="noStrike" kern="1200" cap="none" spc="0" normalizeH="0" baseline="0" noProof="0" dirty="0">
                <a:ln>
                  <a:noFill/>
                </a:ln>
                <a:effectLst/>
                <a:uLnTx/>
                <a:uFillTx/>
                <a:latin typeface="Noto Sans"/>
                <a:ea typeface="Calibri"/>
                <a:cs typeface="Calibri"/>
              </a:rPr>
              <a:t>Invoice/SFR</a:t>
            </a:r>
            <a:r>
              <a:rPr lang="en-US" b="1" i="0" dirty="0">
                <a:effectLst/>
                <a:latin typeface="Noto Sans"/>
                <a:ea typeface="Calibri"/>
                <a:cs typeface="Calibri"/>
              </a:rPr>
              <a:t> </a:t>
            </a:r>
            <a:r>
              <a:rPr lang="en-US" b="0" i="0" dirty="0">
                <a:effectLst/>
                <a:latin typeface="Noto Sans"/>
                <a:ea typeface="Calibri"/>
                <a:cs typeface="Calibri"/>
              </a:rPr>
              <a:t>: </a:t>
            </a:r>
            <a:r>
              <a:rPr lang="en-US" dirty="0">
                <a:latin typeface="Noto Sans"/>
                <a:ea typeface="Calibri"/>
                <a:cs typeface="Calibri"/>
              </a:rPr>
              <a:t>If the sub awardee have their own invoice, they should issue and submit with SFR and does not have their own invoice, the FHI 360 SFR should be used. An invoice/SFR is required monthly from all sub awardees. At a minimum, invoices must include the following</a:t>
            </a:r>
            <a:r>
              <a:rPr lang="en-US" b="0" i="0" dirty="0">
                <a:effectLst/>
                <a:latin typeface="Noto Sans"/>
                <a:ea typeface="Calibri"/>
                <a:cs typeface="Calibri"/>
              </a:rPr>
              <a:t>:</a:t>
            </a:r>
            <a:endParaRPr lang="en-US"/>
          </a:p>
          <a:p>
            <a:pPr marL="0" indent="0">
              <a:buNone/>
            </a:pPr>
            <a:endParaRPr lang="en-US" dirty="0">
              <a:latin typeface="Noto Sans"/>
              <a:ea typeface="Calibri"/>
              <a:cs typeface="Calibri"/>
            </a:endParaRPr>
          </a:p>
          <a:p>
            <a:pPr>
              <a:buFont typeface="Courier New" panose="02070309020205020404" pitchFamily="49" charset="0"/>
              <a:buChar char="o"/>
            </a:pPr>
            <a:r>
              <a:rPr lang="en-US" dirty="0">
                <a:latin typeface="Noto Sans"/>
                <a:ea typeface="Calibri"/>
                <a:cs typeface="Calibri"/>
              </a:rPr>
              <a:t>Obligated Budget</a:t>
            </a:r>
          </a:p>
          <a:p>
            <a:pPr>
              <a:buFont typeface="Courier New" panose="02070309020205020404" pitchFamily="49" charset="0"/>
              <a:buChar char="o"/>
            </a:pPr>
            <a:r>
              <a:rPr lang="en-US" dirty="0">
                <a:latin typeface="Noto Sans"/>
                <a:ea typeface="Calibri"/>
                <a:cs typeface="Calibri"/>
              </a:rPr>
              <a:t>Previously reported expenditures, reported by budget category</a:t>
            </a:r>
          </a:p>
          <a:p>
            <a:pPr>
              <a:buFont typeface="Courier New" panose="02070309020205020404" pitchFamily="49" charset="0"/>
              <a:buChar char="o"/>
            </a:pPr>
            <a:r>
              <a:rPr lang="en-US" dirty="0">
                <a:latin typeface="Noto Sans"/>
                <a:ea typeface="Calibri"/>
                <a:cs typeface="Calibri"/>
              </a:rPr>
              <a:t> Expenditures in the current reporting period, reported by budget category</a:t>
            </a:r>
          </a:p>
          <a:p>
            <a:pPr>
              <a:buFont typeface="Courier New" panose="02070309020205020404" pitchFamily="49" charset="0"/>
              <a:buChar char="o"/>
            </a:pPr>
            <a:r>
              <a:rPr lang="en-US" dirty="0">
                <a:latin typeface="Noto Sans"/>
                <a:ea typeface="Calibri"/>
                <a:cs typeface="Calibri"/>
              </a:rPr>
              <a:t>Cumulative expenditures, reported by budget category </a:t>
            </a: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CF50AC7B-1BB8-BB56-BA89-9972D32892AF}"/>
              </a:ext>
            </a:extLst>
          </p:cNvPr>
          <p:cNvSpPr>
            <a:spLocks noGrp="1"/>
          </p:cNvSpPr>
          <p:nvPr>
            <p:ph type="title"/>
          </p:nvPr>
        </p:nvSpPr>
        <p:spPr>
          <a:xfrm>
            <a:off x="838200" y="90714"/>
            <a:ext cx="10524259" cy="1414441"/>
          </a:xfrm>
        </p:spPr>
        <p:txBody>
          <a:bodyPr>
            <a:normAutofit fontScale="90000"/>
          </a:bodyPr>
          <a:lstStyle/>
          <a:p>
            <a:pPr algn="ctr"/>
            <a:r>
              <a:rPr lang="en-US" sz="3600" b="1" i="0" dirty="0">
                <a:solidFill>
                  <a:srgbClr val="000000"/>
                </a:solidFill>
                <a:effectLst/>
                <a:latin typeface="Noto Sans"/>
                <a:ea typeface="Noto Sans"/>
                <a:cs typeface="Noto Sans"/>
              </a:rPr>
              <a:t>Minimum documentation requirements for all</a:t>
            </a:r>
            <a:br>
              <a:rPr lang="en-US" sz="3600" b="1" i="0" dirty="0">
                <a:effectLst/>
                <a:latin typeface="Noto Sans"/>
              </a:rPr>
            </a:br>
            <a:r>
              <a:rPr lang="en-US" sz="3600" b="1" i="0" dirty="0">
                <a:solidFill>
                  <a:srgbClr val="000000"/>
                </a:solidFill>
                <a:effectLst/>
                <a:latin typeface="Noto Sans"/>
                <a:ea typeface="Noto Sans"/>
                <a:cs typeface="Noto Sans"/>
              </a:rPr>
              <a:t>cost-reimbursable subawards:</a:t>
            </a:r>
            <a:br>
              <a:rPr lang="en-US" sz="3600" b="1" i="0" dirty="0">
                <a:effectLst/>
                <a:latin typeface="Noto Sans"/>
              </a:rPr>
            </a:br>
            <a:endParaRPr lang="en-US" dirty="0"/>
          </a:p>
        </p:txBody>
      </p:sp>
    </p:spTree>
    <p:extLst>
      <p:ext uri="{BB962C8B-B14F-4D97-AF65-F5344CB8AC3E}">
        <p14:creationId xmlns:p14="http://schemas.microsoft.com/office/powerpoint/2010/main" val="2147285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F9B54A8B-0FB3-F940-C7C9-C0164538E7F7}"/>
              </a:ext>
            </a:extLst>
          </p:cNvPr>
          <p:cNvPicPr>
            <a:picLocks noGrp="1" noChangeAspect="1"/>
          </p:cNvPicPr>
          <p:nvPr>
            <p:ph idx="1"/>
          </p:nvPr>
        </p:nvPicPr>
        <p:blipFill>
          <a:blip r:embed="rId2"/>
          <a:stretch>
            <a:fillRect/>
          </a:stretch>
        </p:blipFill>
        <p:spPr>
          <a:xfrm>
            <a:off x="695325" y="1322388"/>
            <a:ext cx="9982199" cy="4850669"/>
          </a:xfrm>
        </p:spPr>
      </p:pic>
    </p:spTree>
    <p:extLst>
      <p:ext uri="{BB962C8B-B14F-4D97-AF65-F5344CB8AC3E}">
        <p14:creationId xmlns:p14="http://schemas.microsoft.com/office/powerpoint/2010/main" val="935211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F796955-4F1C-B2C8-55F7-EE8FC281F504}"/>
              </a:ext>
            </a:extLst>
          </p:cNvPr>
          <p:cNvPicPr>
            <a:picLocks noGrp="1" noChangeAspect="1"/>
          </p:cNvPicPr>
          <p:nvPr>
            <p:ph idx="1"/>
          </p:nvPr>
        </p:nvPicPr>
        <p:blipFill>
          <a:blip r:embed="rId2"/>
          <a:stretch>
            <a:fillRect/>
          </a:stretch>
        </p:blipFill>
        <p:spPr>
          <a:xfrm>
            <a:off x="935995" y="2002396"/>
            <a:ext cx="9645755" cy="3372321"/>
          </a:xfrm>
        </p:spPr>
      </p:pic>
    </p:spTree>
    <p:extLst>
      <p:ext uri="{BB962C8B-B14F-4D97-AF65-F5344CB8AC3E}">
        <p14:creationId xmlns:p14="http://schemas.microsoft.com/office/powerpoint/2010/main" val="3903136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7A93C6-FEDB-7401-647A-D1FFA2A9C2C4}"/>
              </a:ext>
            </a:extLst>
          </p:cNvPr>
          <p:cNvSpPr>
            <a:spLocks noGrp="1"/>
          </p:cNvSpPr>
          <p:nvPr>
            <p:ph idx="1"/>
          </p:nvPr>
        </p:nvSpPr>
        <p:spPr>
          <a:xfrm>
            <a:off x="841248" y="1377488"/>
            <a:ext cx="10861963" cy="5281336"/>
          </a:xfrm>
        </p:spPr>
        <p:txBody>
          <a:bodyPr vert="horz" lIns="91440" tIns="45720" rIns="91440" bIns="45720" rtlCol="0" anchor="t">
            <a:noAutofit/>
          </a:bodyPr>
          <a:lstStyle/>
          <a:p>
            <a:pPr>
              <a:buFont typeface="Wingdings" panose="05000000000000000000" pitchFamily="2" charset="2"/>
              <a:buChar char="Ø"/>
            </a:pPr>
            <a:r>
              <a:rPr lang="en-US" b="1" dirty="0">
                <a:latin typeface="Noto Sans"/>
                <a:ea typeface="Calibri"/>
                <a:cs typeface="Calibri"/>
              </a:rPr>
              <a:t>Transaction List:</a:t>
            </a:r>
            <a:r>
              <a:rPr lang="en-US" dirty="0">
                <a:latin typeface="Noto Sans"/>
                <a:ea typeface="Calibri"/>
                <a:cs typeface="Calibri"/>
              </a:rPr>
              <a:t>  </a:t>
            </a:r>
            <a:endParaRPr lang="en-US" dirty="0"/>
          </a:p>
          <a:p>
            <a:pPr marL="0" indent="0" algn="just">
              <a:buNone/>
            </a:pPr>
            <a:r>
              <a:rPr lang="en-US" dirty="0">
                <a:latin typeface="Noto Sans"/>
                <a:ea typeface="Calibri"/>
                <a:cs typeface="Calibri"/>
              </a:rPr>
              <a:t>It is the detailed breakdown of all cost categories, for the reporting/billing period, as generated by the sub awardee's accounting system or manually prepared. Transaction list must include a transaction reference number (examples: Date, Budget heading, expenditure details, voucher number, check number </a:t>
            </a:r>
            <a:r>
              <a:rPr lang="en-US" err="1">
                <a:latin typeface="Noto Sans"/>
                <a:ea typeface="Calibri"/>
                <a:cs typeface="Calibri"/>
              </a:rPr>
              <a:t>etc</a:t>
            </a:r>
            <a:r>
              <a:rPr lang="en-US" dirty="0">
                <a:latin typeface="Noto Sans"/>
                <a:ea typeface="Calibri"/>
                <a:cs typeface="Calibri"/>
              </a:rPr>
              <a:t>) for each transaction. This reference number must be included in the file name of the corresponding supporting documentation.</a:t>
            </a:r>
            <a:endParaRPr lang="en-US">
              <a:latin typeface="Noto Sans"/>
              <a:ea typeface="Calibri"/>
              <a:cs typeface="Calibri"/>
            </a:endParaRPr>
          </a:p>
          <a:p>
            <a:pPr marL="0" indent="0" algn="just">
              <a:buNone/>
            </a:pPr>
            <a:r>
              <a:rPr lang="en-US" dirty="0">
                <a:latin typeface="Noto Sans"/>
                <a:ea typeface="Calibri"/>
                <a:cs typeface="Calibri"/>
              </a:rPr>
              <a:t>If providing a manual report, transactions should be reported by major budget line category, matching the SFR. The transaction list should, at a minimum, include the date of the transaction, vendor name, description of transaction, transaction amount and reference number. A transaction list is required from all sub awardees with each monthly invoice/SFR. </a:t>
            </a:r>
            <a:endParaRPr lang="en-US" dirty="0">
              <a:latin typeface="Noto Sans"/>
              <a:ea typeface="Calibri" panose="020F0502020204030204" pitchFamily="34" charset="0"/>
              <a:cs typeface="Calibri" panose="020F0502020204030204" pitchFamily="34" charset="0"/>
            </a:endParaRPr>
          </a:p>
          <a:p>
            <a:pPr marL="0" indent="0">
              <a:buNone/>
            </a:pP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CF50AC7B-1BB8-BB56-BA89-9972D32892AF}"/>
              </a:ext>
            </a:extLst>
          </p:cNvPr>
          <p:cNvSpPr>
            <a:spLocks noGrp="1"/>
          </p:cNvSpPr>
          <p:nvPr>
            <p:ph type="title"/>
          </p:nvPr>
        </p:nvSpPr>
        <p:spPr>
          <a:xfrm>
            <a:off x="838200" y="90714"/>
            <a:ext cx="10524259" cy="1189305"/>
          </a:xfrm>
        </p:spPr>
        <p:txBody>
          <a:bodyPr>
            <a:normAutofit fontScale="90000"/>
          </a:bodyPr>
          <a:lstStyle/>
          <a:p>
            <a:pPr algn="ctr"/>
            <a:r>
              <a:rPr lang="en-US" sz="3600" b="1" i="0" dirty="0">
                <a:solidFill>
                  <a:srgbClr val="000000"/>
                </a:solidFill>
                <a:effectLst/>
                <a:latin typeface="Noto Sans"/>
                <a:ea typeface="Noto Sans"/>
                <a:cs typeface="Noto Sans"/>
              </a:rPr>
              <a:t>Minimum documentation requirements for all</a:t>
            </a:r>
            <a:br>
              <a:rPr lang="en-US" sz="3600" b="1" i="0" dirty="0">
                <a:effectLst/>
                <a:latin typeface="Noto Sans"/>
              </a:rPr>
            </a:br>
            <a:r>
              <a:rPr lang="en-US" sz="3600" b="1" i="0" dirty="0">
                <a:solidFill>
                  <a:srgbClr val="000000"/>
                </a:solidFill>
                <a:effectLst/>
                <a:latin typeface="Noto Sans"/>
                <a:ea typeface="Noto Sans"/>
                <a:cs typeface="Noto Sans"/>
              </a:rPr>
              <a:t>cost-reimbursable subawards:</a:t>
            </a:r>
            <a:br>
              <a:rPr lang="en-US" sz="3600" b="1" i="0" dirty="0">
                <a:effectLst/>
                <a:latin typeface="Noto Sans"/>
              </a:rPr>
            </a:br>
            <a:endParaRPr lang="en-US" dirty="0"/>
          </a:p>
        </p:txBody>
      </p:sp>
    </p:spTree>
    <p:extLst>
      <p:ext uri="{BB962C8B-B14F-4D97-AF65-F5344CB8AC3E}">
        <p14:creationId xmlns:p14="http://schemas.microsoft.com/office/powerpoint/2010/main" val="3449252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7A93C6-FEDB-7401-647A-D1FFA2A9C2C4}"/>
              </a:ext>
            </a:extLst>
          </p:cNvPr>
          <p:cNvSpPr>
            <a:spLocks noGrp="1"/>
          </p:cNvSpPr>
          <p:nvPr>
            <p:ph idx="1"/>
          </p:nvPr>
        </p:nvSpPr>
        <p:spPr>
          <a:xfrm>
            <a:off x="841248" y="1377488"/>
            <a:ext cx="10515600" cy="4848382"/>
          </a:xfrm>
        </p:spPr>
        <p:txBody>
          <a:bodyPr vert="horz" lIns="91440" tIns="45720" rIns="91440" bIns="45720" rtlCol="0" anchor="t">
            <a:noAutofit/>
          </a:bodyPr>
          <a:lstStyle/>
          <a:p>
            <a:pPr algn="just">
              <a:buFont typeface="Wingdings" panose="05000000000000000000" pitchFamily="2" charset="2"/>
              <a:buChar char="Ø"/>
            </a:pPr>
            <a:endParaRPr lang="en-US" b="1" dirty="0">
              <a:latin typeface="Noto Sans"/>
              <a:ea typeface="Calibri"/>
              <a:cs typeface="Calibri"/>
            </a:endParaRPr>
          </a:p>
          <a:p>
            <a:pPr algn="just">
              <a:buFont typeface="Wingdings" panose="05000000000000000000" pitchFamily="2" charset="2"/>
              <a:buChar char="Ø"/>
            </a:pPr>
            <a:r>
              <a:rPr lang="en-US" b="1" dirty="0">
                <a:latin typeface="Noto Sans"/>
                <a:ea typeface="Calibri"/>
                <a:cs typeface="Calibri"/>
              </a:rPr>
              <a:t>Labor Summary and payroll : </a:t>
            </a:r>
            <a:endParaRPr lang="en-US" sz="1400"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US" dirty="0">
                <a:latin typeface="Noto Sans"/>
                <a:ea typeface="Calibri"/>
                <a:cs typeface="Calibri"/>
              </a:rPr>
              <a:t>List of employees including name, position title, basic/gross pay, net pay, allowances (any allowances like transportation, meals, etc.), fringe benefits paid by the employer and employee, tax withheld, and hours or days worked for the project during the reporting/billing period. A labor summary is required from all sub awardees with each monthly invoice/SFR. This listing is accompanied by the copied time sheets. </a:t>
            </a:r>
            <a:br>
              <a:rPr lang="en-US" sz="1400" dirty="0">
                <a:latin typeface="Calibri" panose="020F0502020204030204" pitchFamily="34" charset="0"/>
                <a:ea typeface="Calibri" panose="020F0502020204030204" pitchFamily="34" charset="0"/>
                <a:cs typeface="Calibri" panose="020F0502020204030204" pitchFamily="34" charset="0"/>
              </a:rPr>
            </a:br>
            <a:endParaRPr lang="en-US" sz="1400">
              <a:latin typeface="Calibri" panose="020F0502020204030204" pitchFamily="34" charset="0"/>
              <a:ea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CF50AC7B-1BB8-BB56-BA89-9972D32892AF}"/>
              </a:ext>
            </a:extLst>
          </p:cNvPr>
          <p:cNvSpPr>
            <a:spLocks noGrp="1"/>
          </p:cNvSpPr>
          <p:nvPr>
            <p:ph type="title"/>
          </p:nvPr>
        </p:nvSpPr>
        <p:spPr>
          <a:xfrm>
            <a:off x="838200" y="90714"/>
            <a:ext cx="10524259" cy="1189305"/>
          </a:xfrm>
        </p:spPr>
        <p:txBody>
          <a:bodyPr>
            <a:normAutofit fontScale="90000"/>
          </a:bodyPr>
          <a:lstStyle/>
          <a:p>
            <a:pPr algn="ctr"/>
            <a:r>
              <a:rPr lang="en-US" sz="3600" b="1" i="0" dirty="0">
                <a:solidFill>
                  <a:srgbClr val="000000"/>
                </a:solidFill>
                <a:effectLst/>
                <a:latin typeface="Noto Sans"/>
                <a:ea typeface="Noto Sans"/>
                <a:cs typeface="Noto Sans"/>
              </a:rPr>
              <a:t>Minimum documentation requirements for all</a:t>
            </a:r>
            <a:br>
              <a:rPr lang="en-US" sz="3600" b="1" i="0" dirty="0">
                <a:effectLst/>
                <a:latin typeface="Noto Sans"/>
              </a:rPr>
            </a:br>
            <a:r>
              <a:rPr lang="en-US" sz="3600" b="1" i="0" dirty="0">
                <a:solidFill>
                  <a:srgbClr val="000000"/>
                </a:solidFill>
                <a:effectLst/>
                <a:latin typeface="Noto Sans"/>
                <a:ea typeface="Noto Sans"/>
                <a:cs typeface="Noto Sans"/>
              </a:rPr>
              <a:t>cost-reimbursable subawards:</a:t>
            </a:r>
            <a:br>
              <a:rPr lang="en-US" sz="3600" b="1" i="0" dirty="0">
                <a:effectLst/>
                <a:latin typeface="Noto Sans"/>
              </a:rPr>
            </a:br>
            <a:endParaRPr lang="en-US" dirty="0"/>
          </a:p>
        </p:txBody>
      </p:sp>
    </p:spTree>
    <p:extLst>
      <p:ext uri="{BB962C8B-B14F-4D97-AF65-F5344CB8AC3E}">
        <p14:creationId xmlns:p14="http://schemas.microsoft.com/office/powerpoint/2010/main" val="3004377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4F9176B-BA56-D873-302E-822467BAA883}"/>
              </a:ext>
            </a:extLst>
          </p:cNvPr>
          <p:cNvGraphicFramePr>
            <a:graphicFrameLocks noGrp="1"/>
          </p:cNvGraphicFramePr>
          <p:nvPr>
            <p:ph idx="1"/>
            <p:extLst>
              <p:ext uri="{D42A27DB-BD31-4B8C-83A1-F6EECF244321}">
                <p14:modId xmlns:p14="http://schemas.microsoft.com/office/powerpoint/2010/main" val="3224735369"/>
              </p:ext>
            </p:extLst>
          </p:nvPr>
        </p:nvGraphicFramePr>
        <p:xfrm>
          <a:off x="839931" y="1368136"/>
          <a:ext cx="9628594" cy="4866409"/>
        </p:xfrm>
        <a:graphic>
          <a:graphicData uri="http://schemas.openxmlformats.org/drawingml/2006/table">
            <a:tbl>
              <a:tblPr firstRow="1" bandRow="1">
                <a:tableStyleId>{5C22544A-7EE6-4342-B048-85BDC9FD1C3A}</a:tableStyleId>
              </a:tblPr>
              <a:tblGrid>
                <a:gridCol w="1544955">
                  <a:extLst>
                    <a:ext uri="{9D8B030D-6E8A-4147-A177-3AD203B41FA5}">
                      <a16:colId xmlns:a16="http://schemas.microsoft.com/office/drawing/2014/main" val="2258108246"/>
                    </a:ext>
                  </a:extLst>
                </a:gridCol>
                <a:gridCol w="8083639">
                  <a:extLst>
                    <a:ext uri="{9D8B030D-6E8A-4147-A177-3AD203B41FA5}">
                      <a16:colId xmlns:a16="http://schemas.microsoft.com/office/drawing/2014/main" val="856534865"/>
                    </a:ext>
                  </a:extLst>
                </a:gridCol>
              </a:tblGrid>
              <a:tr h="4866409">
                <a:tc>
                  <a:txBody>
                    <a:bodyPr/>
                    <a:lstStyle/>
                    <a:p>
                      <a:endParaRPr lang="en-US" sz="2400" dirty="0">
                        <a:solidFill>
                          <a:schemeClr val="tx1"/>
                        </a:solidFill>
                        <a:latin typeface="Noto Sans"/>
                        <a:ea typeface="Calibri"/>
                        <a:cs typeface="Calibri"/>
                      </a:endParaRPr>
                    </a:p>
                    <a:p>
                      <a:pPr lvl="0">
                        <a:buNone/>
                      </a:pPr>
                      <a:endParaRPr lang="en-US" sz="2400" dirty="0">
                        <a:solidFill>
                          <a:schemeClr val="tx1"/>
                        </a:solidFill>
                        <a:latin typeface="Noto Sans"/>
                        <a:ea typeface="Calibri"/>
                        <a:cs typeface="Calibri"/>
                      </a:endParaRPr>
                    </a:p>
                    <a:p>
                      <a:pPr lvl="0">
                        <a:buNone/>
                      </a:pPr>
                      <a:r>
                        <a:rPr lang="en-US" sz="2400" dirty="0">
                          <a:solidFill>
                            <a:schemeClr val="tx1"/>
                          </a:solidFill>
                          <a:latin typeface="Noto Sans"/>
                          <a:ea typeface="Calibri"/>
                          <a:cs typeface="Calibri"/>
                        </a:rPr>
                        <a:t>Salaries</a:t>
                      </a:r>
                      <a:endParaRPr lang="en-US" dirty="0"/>
                    </a:p>
                  </a:txBody>
                  <a:tcPr>
                    <a:noFill/>
                  </a:tcPr>
                </a:tc>
                <a:tc>
                  <a:txBody>
                    <a:bodyPr/>
                    <a:lstStyle/>
                    <a:p>
                      <a:pPr marL="457200" indent="-457200">
                        <a:buFont typeface="Wingdings"/>
                        <a:buChar char="ü"/>
                      </a:pPr>
                      <a:endParaRPr lang="en-US" sz="2400" b="0" dirty="0">
                        <a:solidFill>
                          <a:schemeClr val="tx1"/>
                        </a:solidFill>
                        <a:latin typeface="Noto Sans"/>
                        <a:ea typeface="Calibri"/>
                        <a:cs typeface="Calibri"/>
                      </a:endParaRPr>
                    </a:p>
                    <a:p>
                      <a:pPr marL="457200" lvl="0" indent="-457200">
                        <a:buFont typeface="Wingdings"/>
                        <a:buChar char="ü"/>
                      </a:pPr>
                      <a:r>
                        <a:rPr lang="en-US" sz="2400" b="0" dirty="0">
                          <a:solidFill>
                            <a:schemeClr val="tx1"/>
                          </a:solidFill>
                          <a:latin typeface="Noto Sans"/>
                          <a:ea typeface="Calibri"/>
                          <a:cs typeface="Calibri"/>
                        </a:rPr>
                        <a:t>Payroll report</a:t>
                      </a:r>
                    </a:p>
                    <a:p>
                      <a:pPr marL="457200" lvl="0" indent="-457200">
                        <a:buFont typeface="Wingdings"/>
                        <a:buChar char="ü"/>
                      </a:pPr>
                      <a:r>
                        <a:rPr lang="en-US" sz="2400" b="0" dirty="0">
                          <a:solidFill>
                            <a:schemeClr val="tx1"/>
                          </a:solidFill>
                          <a:latin typeface="Noto Sans"/>
                          <a:ea typeface="Calibri"/>
                          <a:cs typeface="Calibri"/>
                        </a:rPr>
                        <a:t>Time sheet</a:t>
                      </a:r>
                    </a:p>
                    <a:p>
                      <a:pPr marL="457200" lvl="0" indent="-457200">
                        <a:buFont typeface="Wingdings"/>
                        <a:buChar char="ü"/>
                      </a:pPr>
                      <a:r>
                        <a:rPr lang="en-US" sz="2400" b="0" dirty="0">
                          <a:solidFill>
                            <a:schemeClr val="tx1"/>
                          </a:solidFill>
                          <a:latin typeface="Noto Sans"/>
                          <a:ea typeface="Calibri"/>
                          <a:cs typeface="Calibri"/>
                        </a:rPr>
                        <a:t>Time and salaries must be actually not budgeted one</a:t>
                      </a:r>
                    </a:p>
                    <a:p>
                      <a:pPr marL="457200" lvl="0" indent="-457200">
                        <a:buFont typeface="Wingdings"/>
                        <a:buChar char="ü"/>
                      </a:pPr>
                      <a:r>
                        <a:rPr lang="en-US" sz="2400" b="0" dirty="0">
                          <a:solidFill>
                            <a:schemeClr val="tx1"/>
                          </a:solidFill>
                          <a:latin typeface="Noto Sans"/>
                          <a:ea typeface="Calibri"/>
                          <a:cs typeface="Calibri"/>
                        </a:rPr>
                        <a:t>Salary rate must be per employment contracts issued and payroll records</a:t>
                      </a:r>
                    </a:p>
                    <a:p>
                      <a:pPr marL="457200" lvl="0" indent="-457200">
                        <a:buFont typeface="Wingdings"/>
                        <a:buChar char="ü"/>
                      </a:pPr>
                      <a:r>
                        <a:rPr lang="en-US" sz="2400" b="0" dirty="0">
                          <a:solidFill>
                            <a:schemeClr val="tx1"/>
                          </a:solidFill>
                          <a:latin typeface="Noto Sans"/>
                          <a:ea typeface="Calibri"/>
                          <a:cs typeface="Calibri"/>
                        </a:rPr>
                        <a:t>Verification of Debarment and Terrorism Searches</a:t>
                      </a:r>
                    </a:p>
                  </a:txBody>
                  <a:tcPr>
                    <a:noFill/>
                  </a:tcPr>
                </a:tc>
                <a:extLst>
                  <a:ext uri="{0D108BD9-81ED-4DB2-BD59-A6C34878D82A}">
                    <a16:rowId xmlns:a16="http://schemas.microsoft.com/office/drawing/2014/main" val="737695483"/>
                  </a:ext>
                </a:extLst>
              </a:tr>
            </a:tbl>
          </a:graphicData>
        </a:graphic>
      </p:graphicFrame>
      <p:sp>
        <p:nvSpPr>
          <p:cNvPr id="3" name="Title 2">
            <a:extLst>
              <a:ext uri="{FF2B5EF4-FFF2-40B4-BE49-F238E27FC236}">
                <a16:creationId xmlns:a16="http://schemas.microsoft.com/office/drawing/2014/main" id="{C734E136-6170-9BCE-E931-AE3ECC7FE257}"/>
              </a:ext>
            </a:extLst>
          </p:cNvPr>
          <p:cNvSpPr>
            <a:spLocks noGrp="1"/>
          </p:cNvSpPr>
          <p:nvPr>
            <p:ph type="title"/>
          </p:nvPr>
        </p:nvSpPr>
        <p:spPr/>
        <p:txBody>
          <a:bodyPr>
            <a:normAutofit/>
          </a:bodyPr>
          <a:lstStyle/>
          <a:p>
            <a:r>
              <a:rPr lang="en-US" sz="3600" dirty="0">
                <a:latin typeface="Noto Sans"/>
                <a:ea typeface="Noto Sans"/>
                <a:cs typeface="Noto Sans"/>
              </a:rPr>
              <a:t>Documentation by Expenses Category</a:t>
            </a:r>
            <a:endParaRPr lang="en-US" sz="3600" b="0">
              <a:solidFill>
                <a:srgbClr val="000000"/>
              </a:solidFill>
              <a:latin typeface="Noto Sans"/>
              <a:ea typeface="Noto Sans"/>
              <a:cs typeface="Noto Sans"/>
            </a:endParaRPr>
          </a:p>
        </p:txBody>
      </p:sp>
    </p:spTree>
    <p:extLst>
      <p:ext uri="{BB962C8B-B14F-4D97-AF65-F5344CB8AC3E}">
        <p14:creationId xmlns:p14="http://schemas.microsoft.com/office/powerpoint/2010/main" val="3874744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0FD502F-DD35-D6D1-3D03-1DCA53D13461}"/>
              </a:ext>
            </a:extLst>
          </p:cNvPr>
          <p:cNvGraphicFramePr>
            <a:graphicFrameLocks noGrp="1"/>
          </p:cNvGraphicFramePr>
          <p:nvPr>
            <p:ph idx="1"/>
            <p:extLst>
              <p:ext uri="{D42A27DB-BD31-4B8C-83A1-F6EECF244321}">
                <p14:modId xmlns:p14="http://schemas.microsoft.com/office/powerpoint/2010/main" val="444729305"/>
              </p:ext>
            </p:extLst>
          </p:nvPr>
        </p:nvGraphicFramePr>
        <p:xfrm>
          <a:off x="906449" y="1277153"/>
          <a:ext cx="10447351" cy="4765837"/>
        </p:xfrm>
        <a:graphic>
          <a:graphicData uri="http://schemas.openxmlformats.org/drawingml/2006/table">
            <a:tbl>
              <a:tblPr firstRow="1" bandRow="1">
                <a:tableStyleId>{5C22544A-7EE6-4342-B048-85BDC9FD1C3A}</a:tableStyleId>
              </a:tblPr>
              <a:tblGrid>
                <a:gridCol w="2229512">
                  <a:extLst>
                    <a:ext uri="{9D8B030D-6E8A-4147-A177-3AD203B41FA5}">
                      <a16:colId xmlns:a16="http://schemas.microsoft.com/office/drawing/2014/main" val="299899496"/>
                    </a:ext>
                  </a:extLst>
                </a:gridCol>
                <a:gridCol w="8217839">
                  <a:extLst>
                    <a:ext uri="{9D8B030D-6E8A-4147-A177-3AD203B41FA5}">
                      <a16:colId xmlns:a16="http://schemas.microsoft.com/office/drawing/2014/main" val="476888655"/>
                    </a:ext>
                  </a:extLst>
                </a:gridCol>
              </a:tblGrid>
              <a:tr h="4765837">
                <a:tc>
                  <a:txBody>
                    <a:bodyPr/>
                    <a:lstStyle/>
                    <a:p>
                      <a:endParaRPr lang="en-US" sz="2400" dirty="0">
                        <a:solidFill>
                          <a:schemeClr val="tx1"/>
                        </a:solidFill>
                        <a:latin typeface="Noto Sans"/>
                        <a:ea typeface="Calibri"/>
                        <a:cs typeface="Calibri"/>
                      </a:endParaRPr>
                    </a:p>
                    <a:p>
                      <a:pPr lvl="0">
                        <a:buNone/>
                      </a:pPr>
                      <a:endParaRPr lang="en-US" sz="2400" dirty="0">
                        <a:solidFill>
                          <a:schemeClr val="tx1"/>
                        </a:solidFill>
                        <a:latin typeface="Noto Sans"/>
                        <a:ea typeface="Calibri"/>
                        <a:cs typeface="Calibri"/>
                      </a:endParaRPr>
                    </a:p>
                    <a:p>
                      <a:pPr lvl="0">
                        <a:buNone/>
                      </a:pPr>
                      <a:endParaRPr lang="en-US" sz="2400" dirty="0">
                        <a:solidFill>
                          <a:schemeClr val="tx1"/>
                        </a:solidFill>
                        <a:latin typeface="Noto Sans"/>
                        <a:ea typeface="Calibri"/>
                        <a:cs typeface="Calibri"/>
                      </a:endParaRPr>
                    </a:p>
                    <a:p>
                      <a:pPr lvl="0">
                        <a:buNone/>
                      </a:pPr>
                      <a:r>
                        <a:rPr lang="en-US" sz="2400">
                          <a:solidFill>
                            <a:schemeClr val="tx1"/>
                          </a:solidFill>
                          <a:latin typeface="Noto Sans"/>
                          <a:ea typeface="Calibri"/>
                          <a:cs typeface="Calibri"/>
                        </a:rPr>
                        <a:t>Fringe </a:t>
                      </a:r>
                      <a:r>
                        <a:rPr lang="en-US" sz="2400" dirty="0">
                          <a:solidFill>
                            <a:schemeClr val="tx1"/>
                          </a:solidFill>
                          <a:latin typeface="Noto Sans"/>
                          <a:ea typeface="Calibri"/>
                          <a:cs typeface="Calibri"/>
                        </a:rPr>
                        <a:t>Benefits</a:t>
                      </a:r>
                      <a:endParaRPr lang="en-US" sz="2400" dirty="0">
                        <a:latin typeface="Noto Sans"/>
                      </a:endParaRPr>
                    </a:p>
                  </a:txBody>
                  <a:tcPr>
                    <a:noFill/>
                  </a:tcPr>
                </a:tc>
                <a:tc>
                  <a:txBody>
                    <a:bodyPr/>
                    <a:lstStyle/>
                    <a:p>
                      <a:pPr marL="457200" lvl="0" indent="-457200" algn="l">
                        <a:lnSpc>
                          <a:spcPct val="100000"/>
                        </a:lnSpc>
                        <a:buFont typeface="Wingdings"/>
                        <a:buChar char="ü"/>
                      </a:pPr>
                      <a:endParaRPr lang="en-US" sz="2400" b="0" i="0" u="none" strike="noStrike" baseline="0" noProof="0" dirty="0">
                        <a:solidFill>
                          <a:schemeClr val="tx1"/>
                        </a:solidFill>
                        <a:latin typeface="Noto Sans"/>
                        <a:ea typeface="Calibri"/>
                        <a:cs typeface="Calibri"/>
                      </a:endParaRPr>
                    </a:p>
                    <a:p>
                      <a:pPr marL="457200" lvl="0" indent="-457200" algn="l">
                        <a:lnSpc>
                          <a:spcPct val="100000"/>
                        </a:lnSpc>
                        <a:buFont typeface="Wingdings"/>
                        <a:buChar char="ü"/>
                      </a:pPr>
                      <a:endParaRPr lang="en-US" sz="2400" b="0" i="0" u="none" strike="noStrike" baseline="0" noProof="0" dirty="0">
                        <a:solidFill>
                          <a:schemeClr val="tx1"/>
                        </a:solidFill>
                        <a:latin typeface="Noto Sans"/>
                        <a:ea typeface="Calibri"/>
                        <a:cs typeface="Calibri"/>
                      </a:endParaRPr>
                    </a:p>
                    <a:p>
                      <a:pPr marL="457200" lvl="0" indent="-457200" algn="l">
                        <a:lnSpc>
                          <a:spcPct val="100000"/>
                        </a:lnSpc>
                        <a:buFont typeface="Wingdings"/>
                        <a:buChar char="ü"/>
                      </a:pPr>
                      <a:r>
                        <a:rPr lang="en-US" sz="2400" b="0" i="0" u="none" strike="noStrike" baseline="0" noProof="0">
                          <a:solidFill>
                            <a:schemeClr val="tx1"/>
                          </a:solidFill>
                          <a:latin typeface="Noto Sans"/>
                          <a:ea typeface="Calibri"/>
                          <a:cs typeface="Calibri"/>
                        </a:rPr>
                        <a:t>Detail itemized by employee</a:t>
                      </a:r>
                      <a:endParaRPr lang="en-US" sz="2400" dirty="0">
                        <a:latin typeface="Noto Sans"/>
                      </a:endParaRPr>
                    </a:p>
                    <a:p>
                      <a:pPr marL="457200" lvl="0" indent="-457200" algn="l">
                        <a:lnSpc>
                          <a:spcPct val="100000"/>
                        </a:lnSpc>
                        <a:buFont typeface="Wingdings"/>
                        <a:buChar char="ü"/>
                      </a:pPr>
                      <a:r>
                        <a:rPr lang="en-US" sz="2400" b="0" i="0" u="none" strike="noStrike" baseline="0" noProof="0" dirty="0">
                          <a:solidFill>
                            <a:schemeClr val="tx1"/>
                          </a:solidFill>
                          <a:latin typeface="Noto Sans"/>
                          <a:ea typeface="Calibri"/>
                          <a:cs typeface="Calibri"/>
                        </a:rPr>
                        <a:t>Appropriate supporting calculation and copy of regulation or organizational policy that explains or mandates the benefit </a:t>
                      </a:r>
                      <a:endParaRPr lang="en-US" sz="2400" b="0" i="0" u="none" strike="noStrike" baseline="0" noProof="0">
                        <a:solidFill>
                          <a:schemeClr val="tx1"/>
                        </a:solidFill>
                        <a:latin typeface="Noto Sans"/>
                        <a:ea typeface="Calibri"/>
                        <a:cs typeface="Calibri"/>
                      </a:endParaRPr>
                    </a:p>
                    <a:p>
                      <a:pPr marL="457200" lvl="0" indent="-457200" algn="l">
                        <a:lnSpc>
                          <a:spcPct val="100000"/>
                        </a:lnSpc>
                        <a:spcBef>
                          <a:spcPts val="0"/>
                        </a:spcBef>
                        <a:spcAft>
                          <a:spcPts val="0"/>
                        </a:spcAft>
                        <a:buFont typeface="Wingdings"/>
                        <a:buChar char="ü"/>
                      </a:pPr>
                      <a:r>
                        <a:rPr lang="en-US" sz="2400" b="0" i="0" u="none" strike="noStrike" kern="1200" baseline="0" noProof="0" dirty="0">
                          <a:solidFill>
                            <a:schemeClr val="tx1"/>
                          </a:solidFill>
                          <a:latin typeface="Noto Sans"/>
                          <a:ea typeface="Calibri"/>
                          <a:cs typeface="Calibri"/>
                        </a:rPr>
                        <a:t>Evidence of payroll withholding, taxes, insurance, pension, and other required payroll obligations</a:t>
                      </a:r>
                      <a:endParaRPr lang="en-US" sz="2400" b="0" i="0" u="none" strike="noStrike" kern="1200" baseline="0" noProof="0">
                        <a:solidFill>
                          <a:schemeClr val="tx1"/>
                        </a:solidFill>
                        <a:latin typeface="Noto Sans"/>
                        <a:ea typeface="Calibri"/>
                        <a:cs typeface="Calibri"/>
                      </a:endParaRPr>
                    </a:p>
                    <a:p>
                      <a:pPr marL="0" lvl="0" indent="0" algn="l">
                        <a:lnSpc>
                          <a:spcPct val="100000"/>
                        </a:lnSpc>
                        <a:buNone/>
                      </a:pPr>
                      <a:endParaRPr lang="en-US" sz="2400" b="0" i="0" u="none" strike="noStrike" baseline="0" noProof="0" dirty="0">
                        <a:solidFill>
                          <a:schemeClr val="tx1"/>
                        </a:solidFill>
                        <a:latin typeface="Noto Sans"/>
                        <a:ea typeface="Calibri"/>
                        <a:cs typeface="Calibri"/>
                      </a:endParaRPr>
                    </a:p>
                    <a:p>
                      <a:pPr marL="0" lvl="0" indent="0" algn="l">
                        <a:lnSpc>
                          <a:spcPct val="100000"/>
                        </a:lnSpc>
                        <a:buNone/>
                      </a:pPr>
                      <a:endParaRPr lang="en-US" sz="2400" b="1" i="0" u="none" strike="noStrike" baseline="0" noProof="0" dirty="0">
                        <a:solidFill>
                          <a:srgbClr val="FFFFFF"/>
                        </a:solidFill>
                        <a:latin typeface="Noto Sans"/>
                      </a:endParaRPr>
                    </a:p>
                    <a:p>
                      <a:pPr lvl="0">
                        <a:buNone/>
                      </a:pPr>
                      <a:endParaRPr lang="en-US" sz="2400" dirty="0">
                        <a:latin typeface="Noto Sans"/>
                      </a:endParaRPr>
                    </a:p>
                  </a:txBody>
                  <a:tcPr>
                    <a:noFill/>
                  </a:tcPr>
                </a:tc>
                <a:extLst>
                  <a:ext uri="{0D108BD9-81ED-4DB2-BD59-A6C34878D82A}">
                    <a16:rowId xmlns:a16="http://schemas.microsoft.com/office/drawing/2014/main" val="39184955"/>
                  </a:ext>
                </a:extLst>
              </a:tr>
            </a:tbl>
          </a:graphicData>
        </a:graphic>
      </p:graphicFrame>
      <p:sp>
        <p:nvSpPr>
          <p:cNvPr id="3" name="Title 2">
            <a:extLst>
              <a:ext uri="{FF2B5EF4-FFF2-40B4-BE49-F238E27FC236}">
                <a16:creationId xmlns:a16="http://schemas.microsoft.com/office/drawing/2014/main" id="{EC9C6244-8336-2333-026F-75DCC4580757}"/>
              </a:ext>
            </a:extLst>
          </p:cNvPr>
          <p:cNvSpPr>
            <a:spLocks noGrp="1"/>
          </p:cNvSpPr>
          <p:nvPr>
            <p:ph type="title"/>
          </p:nvPr>
        </p:nvSpPr>
        <p:spPr/>
        <p:txBody>
          <a:bodyPr>
            <a:normAutofit/>
          </a:bodyPr>
          <a:lstStyle/>
          <a:p>
            <a:r>
              <a:rPr lang="en-US" sz="3600" dirty="0">
                <a:latin typeface="Noto Sans"/>
                <a:ea typeface="Noto Sans"/>
                <a:cs typeface="Noto Sans"/>
              </a:rPr>
              <a:t>Documentation by Expenses Category</a:t>
            </a:r>
            <a:endParaRPr lang="en-US" sz="3600" b="0">
              <a:solidFill>
                <a:srgbClr val="000000"/>
              </a:solidFill>
              <a:latin typeface="Noto Sans"/>
              <a:ea typeface="Noto Sans"/>
              <a:cs typeface="Noto Sans"/>
            </a:endParaRPr>
          </a:p>
        </p:txBody>
      </p:sp>
      <p:graphicFrame>
        <p:nvGraphicFramePr>
          <p:cNvPr id="10" name="Table 9">
            <a:extLst>
              <a:ext uri="{FF2B5EF4-FFF2-40B4-BE49-F238E27FC236}">
                <a16:creationId xmlns:a16="http://schemas.microsoft.com/office/drawing/2014/main" id="{BAB2508E-98A1-2D68-8E14-69A54EC730E2}"/>
              </a:ext>
            </a:extLst>
          </p:cNvPr>
          <p:cNvGraphicFramePr>
            <a:graphicFrameLocks noGrp="1"/>
          </p:cNvGraphicFramePr>
          <p:nvPr/>
        </p:nvGraphicFramePr>
        <p:xfrm>
          <a:off x="5143500" y="2148840"/>
          <a:ext cx="1905000" cy="365760"/>
        </p:xfrm>
        <a:graphic>
          <a:graphicData uri="http://schemas.openxmlformats.org/drawingml/2006/table">
            <a:tbl>
              <a:tblPr bandRow="1">
                <a:tableStyleId>{5C22544A-7EE6-4342-B048-85BDC9FD1C3A}</a:tableStyleId>
              </a:tblPr>
              <a:tblGrid>
                <a:gridCol w="1905000">
                  <a:extLst>
                    <a:ext uri="{9D8B030D-6E8A-4147-A177-3AD203B41FA5}">
                      <a16:colId xmlns:a16="http://schemas.microsoft.com/office/drawing/2014/main" val="1271150692"/>
                    </a:ext>
                  </a:extLst>
                </a:gridCol>
              </a:tblGrid>
              <a:tr h="0">
                <a:tc>
                  <a:txBody>
                    <a:bodyPr/>
                    <a:lstStyle/>
                    <a:p>
                      <a:endParaRPr lang="en-US" dirty="0"/>
                    </a:p>
                  </a:txBody>
                  <a:tcPr anchor="ctr">
                    <a:lnL>
                      <a:noFill/>
                    </a:lnL>
                    <a:lnR>
                      <a:noFill/>
                    </a:lnR>
                    <a:lnT>
                      <a:noFill/>
                    </a:lnT>
                    <a:lnB>
                      <a:noFill/>
                    </a:lnB>
                    <a:noFill/>
                  </a:tcPr>
                </a:tc>
                <a:extLst>
                  <a:ext uri="{0D108BD9-81ED-4DB2-BD59-A6C34878D82A}">
                    <a16:rowId xmlns:a16="http://schemas.microsoft.com/office/drawing/2014/main" val="1716563759"/>
                  </a:ext>
                </a:extLst>
              </a:tr>
            </a:tbl>
          </a:graphicData>
        </a:graphic>
      </p:graphicFrame>
    </p:spTree>
    <p:extLst>
      <p:ext uri="{BB962C8B-B14F-4D97-AF65-F5344CB8AC3E}">
        <p14:creationId xmlns:p14="http://schemas.microsoft.com/office/powerpoint/2010/main" val="2847274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6F7E4D1-4003-A097-6F9F-C471E3E53248}"/>
              </a:ext>
            </a:extLst>
          </p:cNvPr>
          <p:cNvGraphicFramePr>
            <a:graphicFrameLocks noGrp="1"/>
          </p:cNvGraphicFramePr>
          <p:nvPr>
            <p:ph idx="1"/>
            <p:extLst>
              <p:ext uri="{D42A27DB-BD31-4B8C-83A1-F6EECF244321}">
                <p14:modId xmlns:p14="http://schemas.microsoft.com/office/powerpoint/2010/main" val="251632657"/>
              </p:ext>
            </p:extLst>
          </p:nvPr>
        </p:nvGraphicFramePr>
        <p:xfrm>
          <a:off x="837126" y="1287887"/>
          <a:ext cx="11235756" cy="5029176"/>
        </p:xfrm>
        <a:graphic>
          <a:graphicData uri="http://schemas.openxmlformats.org/drawingml/2006/table">
            <a:tbl>
              <a:tblPr firstRow="1" bandRow="1">
                <a:tableStyleId>{5C22544A-7EE6-4342-B048-85BDC9FD1C3A}</a:tableStyleId>
              </a:tblPr>
              <a:tblGrid>
                <a:gridCol w="2131789">
                  <a:extLst>
                    <a:ext uri="{9D8B030D-6E8A-4147-A177-3AD203B41FA5}">
                      <a16:colId xmlns:a16="http://schemas.microsoft.com/office/drawing/2014/main" val="2023756370"/>
                    </a:ext>
                  </a:extLst>
                </a:gridCol>
                <a:gridCol w="9103967">
                  <a:extLst>
                    <a:ext uri="{9D8B030D-6E8A-4147-A177-3AD203B41FA5}">
                      <a16:colId xmlns:a16="http://schemas.microsoft.com/office/drawing/2014/main" val="3769597140"/>
                    </a:ext>
                  </a:extLst>
                </a:gridCol>
              </a:tblGrid>
              <a:tr h="5029176">
                <a:tc>
                  <a:txBody>
                    <a:bodyPr/>
                    <a:lstStyle/>
                    <a:p>
                      <a:pPr lvl="0">
                        <a:buNone/>
                      </a:pPr>
                      <a:endParaRPr lang="en-US" sz="2400" dirty="0">
                        <a:solidFill>
                          <a:schemeClr val="tx1"/>
                        </a:solidFill>
                        <a:latin typeface="Noto Sans"/>
                      </a:endParaRPr>
                    </a:p>
                    <a:p>
                      <a:pPr lvl="0">
                        <a:buNone/>
                      </a:pPr>
                      <a:endParaRPr lang="en-US" sz="2400" dirty="0">
                        <a:solidFill>
                          <a:schemeClr val="tx1"/>
                        </a:solidFill>
                        <a:latin typeface="Noto Sans"/>
                      </a:endParaRPr>
                    </a:p>
                    <a:p>
                      <a:pPr lvl="0">
                        <a:buNone/>
                      </a:pPr>
                      <a:r>
                        <a:rPr lang="en-US" sz="2400" dirty="0">
                          <a:solidFill>
                            <a:schemeClr val="tx1"/>
                          </a:solidFill>
                          <a:latin typeface="Noto Sans"/>
                        </a:rPr>
                        <a:t>Consultants</a:t>
                      </a:r>
                      <a:endParaRPr lang="en-US" sz="2400">
                        <a:latin typeface="Noto Sans"/>
                      </a:endParaRPr>
                    </a:p>
                  </a:txBody>
                  <a:tcPr>
                    <a:noFill/>
                  </a:tcPr>
                </a:tc>
                <a:tc>
                  <a:txBody>
                    <a:bodyPr/>
                    <a:lstStyle/>
                    <a:p>
                      <a:pPr marL="457200" lvl="1" indent="0" algn="l">
                        <a:lnSpc>
                          <a:spcPct val="100000"/>
                        </a:lnSpc>
                        <a:buNone/>
                      </a:pPr>
                      <a:r>
                        <a:rPr lang="en-US" sz="2400" b="0" i="0" u="none" strike="noStrike" baseline="0" noProof="0" dirty="0">
                          <a:solidFill>
                            <a:schemeClr val="tx1"/>
                          </a:solidFill>
                          <a:latin typeface="Noto Sans"/>
                          <a:ea typeface="Calibri"/>
                          <a:cs typeface="Calibri"/>
                        </a:rPr>
                        <a:t>For initial payment:</a:t>
                      </a:r>
                      <a:br>
                        <a:rPr lang="en-US" sz="2400" b="0" i="0" u="none" strike="noStrike" baseline="0" noProof="0" dirty="0">
                          <a:solidFill>
                            <a:srgbClr val="000000"/>
                          </a:solidFill>
                          <a:latin typeface="Noto Sans"/>
                          <a:ea typeface="Calibri"/>
                          <a:cs typeface="Calibri"/>
                        </a:rPr>
                      </a:br>
                      <a:r>
                        <a:rPr lang="en-US" sz="2400" b="0" i="0" u="none" strike="noStrike" baseline="0" noProof="0" dirty="0">
                          <a:solidFill>
                            <a:schemeClr val="tx1"/>
                          </a:solidFill>
                          <a:latin typeface="Noto Sans"/>
                          <a:ea typeface="Calibri"/>
                          <a:cs typeface="Calibri"/>
                        </a:rPr>
                        <a:t>✓ Copy of signed consultancy agreement/contract</a:t>
                      </a:r>
                      <a:br>
                        <a:rPr lang="en-US" sz="2400" b="0" i="0" u="none" strike="noStrike" baseline="0" noProof="0" dirty="0">
                          <a:solidFill>
                            <a:srgbClr val="000000"/>
                          </a:solidFill>
                          <a:latin typeface="Noto Sans"/>
                          <a:ea typeface="Calibri"/>
                          <a:cs typeface="Calibri"/>
                        </a:rPr>
                      </a:br>
                      <a:r>
                        <a:rPr lang="en-US" sz="2400" b="0" i="0" u="none" strike="noStrike" baseline="0" noProof="0" dirty="0">
                          <a:solidFill>
                            <a:schemeClr val="tx1"/>
                          </a:solidFill>
                          <a:latin typeface="Noto Sans"/>
                          <a:ea typeface="Calibri"/>
                          <a:cs typeface="Calibri"/>
                        </a:rPr>
                        <a:t>✓ Documentation of selection process including price</a:t>
                      </a:r>
                      <a:br>
                        <a:rPr lang="en-US" sz="2400" b="0" i="0" u="none" strike="noStrike" baseline="0" noProof="0" dirty="0">
                          <a:solidFill>
                            <a:srgbClr val="000000"/>
                          </a:solidFill>
                          <a:latin typeface="Noto Sans"/>
                          <a:ea typeface="Calibri"/>
                          <a:cs typeface="Calibri"/>
                        </a:rPr>
                      </a:br>
                      <a:r>
                        <a:rPr lang="en-US" sz="2400" b="0" i="0" u="none" strike="noStrike" baseline="0" noProof="0" dirty="0">
                          <a:solidFill>
                            <a:schemeClr val="tx1"/>
                          </a:solidFill>
                          <a:latin typeface="Noto Sans"/>
                          <a:ea typeface="Calibri"/>
                          <a:cs typeface="Calibri"/>
                        </a:rPr>
                        <a:t>reasonableness and documentation of competition</a:t>
                      </a:r>
                      <a:br>
                        <a:rPr lang="en-US" sz="2400" b="0" i="0" u="none" strike="noStrike" baseline="0" noProof="0" dirty="0">
                          <a:solidFill>
                            <a:srgbClr val="000000"/>
                          </a:solidFill>
                          <a:latin typeface="Noto Sans"/>
                          <a:ea typeface="Calibri"/>
                          <a:cs typeface="Calibri"/>
                        </a:rPr>
                      </a:br>
                      <a:r>
                        <a:rPr lang="en-US" sz="2400" b="0" i="0" u="none" strike="noStrike" baseline="0" noProof="0" dirty="0">
                          <a:solidFill>
                            <a:schemeClr val="tx1"/>
                          </a:solidFill>
                          <a:latin typeface="Noto Sans"/>
                          <a:ea typeface="Calibri"/>
                          <a:cs typeface="Calibri"/>
                        </a:rPr>
                        <a:t>✓ Verification of terrorism and debarment searches</a:t>
                      </a:r>
                      <a:br>
                        <a:rPr lang="en-US" sz="2400" b="0" i="0" u="none" strike="noStrike" baseline="0" noProof="0" dirty="0">
                          <a:solidFill>
                            <a:srgbClr val="000000"/>
                          </a:solidFill>
                          <a:latin typeface="Noto Sans"/>
                          <a:ea typeface="Calibri"/>
                          <a:cs typeface="Calibri"/>
                        </a:rPr>
                      </a:br>
                      <a:r>
                        <a:rPr lang="en-US" sz="2400" b="0" i="0" u="none" strike="noStrike" baseline="0" noProof="0" dirty="0">
                          <a:solidFill>
                            <a:schemeClr val="tx1"/>
                          </a:solidFill>
                          <a:latin typeface="Noto Sans"/>
                          <a:ea typeface="Calibri"/>
                          <a:cs typeface="Calibri"/>
                        </a:rPr>
                        <a:t>{Excluded Parties List (Debarred, Suspended, and</a:t>
                      </a:r>
                      <a:br>
                        <a:rPr lang="en-US" sz="2400" b="0" i="0" u="none" strike="noStrike" baseline="0" noProof="0" dirty="0">
                          <a:solidFill>
                            <a:srgbClr val="000000"/>
                          </a:solidFill>
                          <a:latin typeface="Noto Sans"/>
                          <a:ea typeface="Calibri"/>
                          <a:cs typeface="Calibri"/>
                        </a:rPr>
                      </a:br>
                      <a:r>
                        <a:rPr lang="en-US" sz="2400" b="0" i="0" u="none" strike="noStrike" baseline="0" noProof="0" dirty="0">
                          <a:solidFill>
                            <a:schemeClr val="tx1"/>
                          </a:solidFill>
                          <a:latin typeface="Noto Sans"/>
                          <a:ea typeface="Calibri"/>
                          <a:cs typeface="Calibri"/>
                        </a:rPr>
                        <a:t>Ineligible Contractors), OFAC list as ineligible, UN List of</a:t>
                      </a:r>
                      <a:br>
                        <a:rPr lang="en-US" sz="2400" b="0" i="0" u="none" strike="noStrike" baseline="0" noProof="0" dirty="0">
                          <a:solidFill>
                            <a:srgbClr val="000000"/>
                          </a:solidFill>
                          <a:latin typeface="Noto Sans"/>
                          <a:ea typeface="Calibri"/>
                          <a:cs typeface="Calibri"/>
                        </a:rPr>
                      </a:br>
                      <a:r>
                        <a:rPr lang="en-US" sz="2400" b="0" i="0" u="none" strike="noStrike" baseline="0" noProof="0" dirty="0">
                          <a:solidFill>
                            <a:schemeClr val="tx1"/>
                          </a:solidFill>
                          <a:latin typeface="Noto Sans"/>
                          <a:ea typeface="Calibri"/>
                          <a:cs typeface="Calibri"/>
                        </a:rPr>
                        <a:t>Sanctioned Entities as ineligible}</a:t>
                      </a:r>
                      <a:br>
                        <a:rPr lang="en-US" sz="2400" b="0" i="0" u="none" strike="noStrike" baseline="0" noProof="0" dirty="0">
                          <a:solidFill>
                            <a:srgbClr val="000000"/>
                          </a:solidFill>
                          <a:latin typeface="Noto Sans"/>
                          <a:ea typeface="Calibri"/>
                          <a:cs typeface="Calibri"/>
                        </a:rPr>
                      </a:br>
                      <a:r>
                        <a:rPr lang="en-US" sz="2400" b="0" i="0" u="none" strike="noStrike" baseline="0" noProof="0" dirty="0">
                          <a:solidFill>
                            <a:schemeClr val="tx1"/>
                          </a:solidFill>
                          <a:latin typeface="Noto Sans"/>
                          <a:ea typeface="Calibri"/>
                          <a:cs typeface="Calibri"/>
                        </a:rPr>
                        <a:t>✓ Consultant invoice</a:t>
                      </a:r>
                      <a:br>
                        <a:rPr lang="en-US" sz="2400" b="0" i="0" u="none" strike="noStrike" baseline="0" noProof="0" dirty="0">
                          <a:solidFill>
                            <a:srgbClr val="000000"/>
                          </a:solidFill>
                          <a:latin typeface="Noto Sans"/>
                          <a:ea typeface="Calibri"/>
                          <a:cs typeface="Calibri"/>
                        </a:rPr>
                      </a:br>
                      <a:r>
                        <a:rPr lang="en-US" sz="2400" b="0" i="0" u="none" strike="noStrike" baseline="0" noProof="0" dirty="0">
                          <a:solidFill>
                            <a:schemeClr val="tx1"/>
                          </a:solidFill>
                          <a:latin typeface="Noto Sans"/>
                          <a:ea typeface="Calibri"/>
                          <a:cs typeface="Calibri"/>
                        </a:rPr>
                        <a:t>✓ Certification of deliverables &amp; time worked by the</a:t>
                      </a:r>
                      <a:br>
                        <a:rPr lang="en-US" sz="2400" b="0" i="0" u="none" strike="noStrike" baseline="0" noProof="0" dirty="0">
                          <a:solidFill>
                            <a:srgbClr val="000000"/>
                          </a:solidFill>
                          <a:latin typeface="Noto Sans"/>
                          <a:ea typeface="Calibri"/>
                          <a:cs typeface="Calibri"/>
                        </a:rPr>
                      </a:br>
                      <a:r>
                        <a:rPr lang="en-US" sz="2400" b="0" i="0" u="none" strike="noStrike" baseline="0" noProof="0" dirty="0">
                          <a:solidFill>
                            <a:schemeClr val="tx1"/>
                          </a:solidFill>
                          <a:latin typeface="Noto Sans"/>
                          <a:ea typeface="Calibri"/>
                          <a:cs typeface="Calibri"/>
                        </a:rPr>
                        <a:t>consultant as stated in the agreement by person</a:t>
                      </a:r>
                      <a:br>
                        <a:rPr lang="en-US" sz="2400" b="0" i="0" u="none" strike="noStrike" baseline="0" noProof="0" dirty="0">
                          <a:solidFill>
                            <a:srgbClr val="000000"/>
                          </a:solidFill>
                          <a:latin typeface="Noto Sans"/>
                          <a:ea typeface="Calibri"/>
                          <a:cs typeface="Calibri"/>
                        </a:rPr>
                      </a:br>
                      <a:r>
                        <a:rPr lang="en-US" sz="2400" b="0" i="0" u="none" strike="noStrike" baseline="0" noProof="0" dirty="0">
                          <a:solidFill>
                            <a:schemeClr val="tx1"/>
                          </a:solidFill>
                          <a:latin typeface="Noto Sans"/>
                          <a:ea typeface="Calibri"/>
                          <a:cs typeface="Calibri"/>
                        </a:rPr>
                        <a:t>overseeing the consultancy on behalf of the subrecipient</a:t>
                      </a:r>
                      <a:endParaRPr lang="en-US" sz="2400" b="0">
                        <a:solidFill>
                          <a:schemeClr val="tx1"/>
                        </a:solidFill>
                        <a:latin typeface="Noto Sans"/>
                        <a:ea typeface="Calibri"/>
                        <a:cs typeface="Calibri"/>
                      </a:endParaRPr>
                    </a:p>
                    <a:p>
                      <a:pPr lvl="1">
                        <a:buNone/>
                      </a:pPr>
                      <a:endParaRPr lang="en-US" sz="2400" dirty="0">
                        <a:latin typeface="Noto Sans"/>
                      </a:endParaRPr>
                    </a:p>
                  </a:txBody>
                  <a:tcPr>
                    <a:noFill/>
                  </a:tcPr>
                </a:tc>
                <a:extLst>
                  <a:ext uri="{0D108BD9-81ED-4DB2-BD59-A6C34878D82A}">
                    <a16:rowId xmlns:a16="http://schemas.microsoft.com/office/drawing/2014/main" val="1914967376"/>
                  </a:ext>
                </a:extLst>
              </a:tr>
            </a:tbl>
          </a:graphicData>
        </a:graphic>
      </p:graphicFrame>
      <p:sp>
        <p:nvSpPr>
          <p:cNvPr id="3" name="Title 2">
            <a:extLst>
              <a:ext uri="{FF2B5EF4-FFF2-40B4-BE49-F238E27FC236}">
                <a16:creationId xmlns:a16="http://schemas.microsoft.com/office/drawing/2014/main" id="{E4BD1766-CA55-F18F-1F26-747B21B68A74}"/>
              </a:ext>
            </a:extLst>
          </p:cNvPr>
          <p:cNvSpPr>
            <a:spLocks noGrp="1"/>
          </p:cNvSpPr>
          <p:nvPr>
            <p:ph type="title"/>
          </p:nvPr>
        </p:nvSpPr>
        <p:spPr/>
        <p:txBody>
          <a:bodyPr>
            <a:normAutofit/>
          </a:bodyPr>
          <a:lstStyle/>
          <a:p>
            <a:r>
              <a:rPr lang="en-US" sz="3600" dirty="0">
                <a:latin typeface="Noto Sans"/>
                <a:ea typeface="Noto Sans"/>
                <a:cs typeface="Noto Sans"/>
              </a:rPr>
              <a:t>Documentation by Expenses Category</a:t>
            </a:r>
            <a:endParaRPr lang="en-US" sz="3600" b="0">
              <a:solidFill>
                <a:srgbClr val="000000"/>
              </a:solidFill>
              <a:latin typeface="Noto Sans"/>
              <a:ea typeface="Noto Sans"/>
              <a:cs typeface="Noto Sans"/>
            </a:endParaRPr>
          </a:p>
        </p:txBody>
      </p:sp>
    </p:spTree>
    <p:extLst>
      <p:ext uri="{BB962C8B-B14F-4D97-AF65-F5344CB8AC3E}">
        <p14:creationId xmlns:p14="http://schemas.microsoft.com/office/powerpoint/2010/main" val="1915828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E83CD99-B4B4-559F-1AC0-493FF8D25510}"/>
              </a:ext>
            </a:extLst>
          </p:cNvPr>
          <p:cNvGraphicFramePr>
            <a:graphicFrameLocks noGrp="1"/>
          </p:cNvGraphicFramePr>
          <p:nvPr>
            <p:ph idx="1"/>
            <p:extLst>
              <p:ext uri="{D42A27DB-BD31-4B8C-83A1-F6EECF244321}">
                <p14:modId xmlns:p14="http://schemas.microsoft.com/office/powerpoint/2010/main" val="664681468"/>
              </p:ext>
            </p:extLst>
          </p:nvPr>
        </p:nvGraphicFramePr>
        <p:xfrm>
          <a:off x="837126" y="1277154"/>
          <a:ext cx="11058667" cy="5076422"/>
        </p:xfrm>
        <a:graphic>
          <a:graphicData uri="http://schemas.openxmlformats.org/drawingml/2006/table">
            <a:tbl>
              <a:tblPr firstRow="1" bandRow="1">
                <a:tableStyleId>{5C22544A-7EE6-4342-B048-85BDC9FD1C3A}</a:tableStyleId>
              </a:tblPr>
              <a:tblGrid>
                <a:gridCol w="2088954">
                  <a:extLst>
                    <a:ext uri="{9D8B030D-6E8A-4147-A177-3AD203B41FA5}">
                      <a16:colId xmlns:a16="http://schemas.microsoft.com/office/drawing/2014/main" val="3469379590"/>
                    </a:ext>
                  </a:extLst>
                </a:gridCol>
                <a:gridCol w="8969713">
                  <a:extLst>
                    <a:ext uri="{9D8B030D-6E8A-4147-A177-3AD203B41FA5}">
                      <a16:colId xmlns:a16="http://schemas.microsoft.com/office/drawing/2014/main" val="4054880088"/>
                    </a:ext>
                  </a:extLst>
                </a:gridCol>
              </a:tblGrid>
              <a:tr h="5076422">
                <a:tc>
                  <a:txBody>
                    <a:bodyPr/>
                    <a:lstStyle/>
                    <a:p>
                      <a:pPr lvl="0" algn="l">
                        <a:lnSpc>
                          <a:spcPct val="100000"/>
                        </a:lnSpc>
                        <a:spcBef>
                          <a:spcPts val="0"/>
                        </a:spcBef>
                        <a:spcAft>
                          <a:spcPts val="0"/>
                        </a:spcAft>
                        <a:buNone/>
                      </a:pPr>
                      <a:endParaRPr lang="en-US" sz="2400" b="1" i="0" u="none" strike="noStrike" noProof="0" dirty="0">
                        <a:solidFill>
                          <a:schemeClr val="tx1"/>
                        </a:solidFill>
                        <a:latin typeface="Noto Sans"/>
                      </a:endParaRPr>
                    </a:p>
                    <a:p>
                      <a:pPr lvl="0" algn="l">
                        <a:lnSpc>
                          <a:spcPct val="100000"/>
                        </a:lnSpc>
                        <a:spcBef>
                          <a:spcPts val="0"/>
                        </a:spcBef>
                        <a:spcAft>
                          <a:spcPts val="0"/>
                        </a:spcAft>
                        <a:buNone/>
                      </a:pPr>
                      <a:endParaRPr lang="en-US" sz="2400" b="1" i="0" u="none" strike="noStrike" noProof="0" dirty="0">
                        <a:solidFill>
                          <a:schemeClr val="tx1"/>
                        </a:solidFill>
                        <a:latin typeface="Noto Sans"/>
                      </a:endParaRPr>
                    </a:p>
                    <a:p>
                      <a:pPr lvl="0" algn="l">
                        <a:lnSpc>
                          <a:spcPct val="100000"/>
                        </a:lnSpc>
                        <a:spcBef>
                          <a:spcPts val="0"/>
                        </a:spcBef>
                        <a:spcAft>
                          <a:spcPts val="0"/>
                        </a:spcAft>
                        <a:buNone/>
                      </a:pPr>
                      <a:endParaRPr lang="en-US" sz="2400" b="1" i="0" u="none" strike="noStrike" noProof="0" dirty="0">
                        <a:solidFill>
                          <a:schemeClr val="tx1"/>
                        </a:solidFill>
                        <a:latin typeface="Noto Sans"/>
                      </a:endParaRPr>
                    </a:p>
                    <a:p>
                      <a:pPr lvl="0" algn="l">
                        <a:lnSpc>
                          <a:spcPct val="100000"/>
                        </a:lnSpc>
                        <a:spcBef>
                          <a:spcPts val="0"/>
                        </a:spcBef>
                        <a:spcAft>
                          <a:spcPts val="0"/>
                        </a:spcAft>
                        <a:buNone/>
                      </a:pPr>
                      <a:r>
                        <a:rPr lang="en-US" sz="2400" b="1" i="0" u="none" strike="noStrike" noProof="0" dirty="0">
                          <a:solidFill>
                            <a:schemeClr val="tx1"/>
                          </a:solidFill>
                          <a:latin typeface="Noto Sans"/>
                        </a:rPr>
                        <a:t>Consultants</a:t>
                      </a:r>
                      <a:endParaRPr lang="en-US" sz="2400">
                        <a:latin typeface="Noto Sans"/>
                      </a:endParaRPr>
                    </a:p>
                    <a:p>
                      <a:pPr lvl="0">
                        <a:buNone/>
                      </a:pPr>
                      <a:endParaRPr lang="en-US" sz="2400" dirty="0">
                        <a:latin typeface="Noto Sans"/>
                      </a:endParaRPr>
                    </a:p>
                  </a:txBody>
                  <a:tcPr>
                    <a:noFill/>
                  </a:tcPr>
                </a:tc>
                <a:tc>
                  <a:txBody>
                    <a:bodyPr/>
                    <a:lstStyle/>
                    <a:p>
                      <a:pPr marL="0" lvl="0" indent="0" algn="l">
                        <a:lnSpc>
                          <a:spcPct val="100000"/>
                        </a:lnSpc>
                        <a:buNone/>
                      </a:pPr>
                      <a:endParaRPr lang="en-US" sz="2400" b="0" i="0" u="none" strike="noStrike" baseline="0" noProof="0" dirty="0">
                        <a:solidFill>
                          <a:schemeClr val="tx1"/>
                        </a:solidFill>
                        <a:latin typeface="Noto Sans"/>
                        <a:ea typeface="Calibri"/>
                        <a:cs typeface="Calibri"/>
                      </a:endParaRPr>
                    </a:p>
                    <a:p>
                      <a:pPr marL="0" lvl="0" indent="0" algn="l">
                        <a:lnSpc>
                          <a:spcPct val="100000"/>
                        </a:lnSpc>
                        <a:buNone/>
                      </a:pPr>
                      <a:r>
                        <a:rPr lang="en-US" sz="2400" b="0" i="0" u="none" strike="noStrike" baseline="0" noProof="0" dirty="0">
                          <a:solidFill>
                            <a:schemeClr val="tx1"/>
                          </a:solidFill>
                          <a:latin typeface="Noto Sans"/>
                          <a:ea typeface="Calibri"/>
                          <a:cs typeface="Calibri"/>
                        </a:rPr>
                        <a:t>For subsequent payments:</a:t>
                      </a:r>
                      <a:br>
                        <a:rPr lang="en-US" sz="2400" b="0" i="0" u="none" strike="noStrike" baseline="0" noProof="0" dirty="0">
                          <a:solidFill>
                            <a:srgbClr val="000000"/>
                          </a:solidFill>
                          <a:latin typeface="Noto Sans"/>
                          <a:ea typeface="Calibri"/>
                          <a:cs typeface="Calibri"/>
                        </a:rPr>
                      </a:br>
                      <a:r>
                        <a:rPr lang="en-US" sz="2400" b="0" i="0" u="none" strike="noStrike" baseline="0" noProof="0" dirty="0">
                          <a:solidFill>
                            <a:schemeClr val="tx1"/>
                          </a:solidFill>
                          <a:latin typeface="Noto Sans"/>
                          <a:ea typeface="Calibri"/>
                          <a:cs typeface="Calibri"/>
                        </a:rPr>
                        <a:t>✓ Consultant invoice</a:t>
                      </a:r>
                      <a:br>
                        <a:rPr lang="en-US" sz="2400" b="0" i="0" u="none" strike="noStrike" baseline="0" noProof="0" dirty="0">
                          <a:solidFill>
                            <a:srgbClr val="000000"/>
                          </a:solidFill>
                          <a:latin typeface="Noto Sans"/>
                          <a:ea typeface="Calibri"/>
                          <a:cs typeface="Calibri"/>
                        </a:rPr>
                      </a:br>
                      <a:r>
                        <a:rPr lang="en-US" sz="2400" b="0" i="0" u="none" strike="noStrike" baseline="0" noProof="0" dirty="0">
                          <a:solidFill>
                            <a:schemeClr val="tx1"/>
                          </a:solidFill>
                          <a:latin typeface="Noto Sans"/>
                          <a:ea typeface="Calibri"/>
                          <a:cs typeface="Calibri"/>
                        </a:rPr>
                        <a:t>✓ Certification of deliverables and time worked by the</a:t>
                      </a:r>
                      <a:br>
                        <a:rPr lang="en-US" sz="2400" b="0" i="0" u="none" strike="noStrike" baseline="0" noProof="0" dirty="0">
                          <a:solidFill>
                            <a:srgbClr val="000000"/>
                          </a:solidFill>
                          <a:latin typeface="Noto Sans"/>
                          <a:ea typeface="Calibri"/>
                          <a:cs typeface="Calibri"/>
                        </a:rPr>
                      </a:br>
                      <a:r>
                        <a:rPr lang="en-US" sz="2400" b="0" i="0" u="none" strike="noStrike" baseline="0" noProof="0" dirty="0">
                          <a:solidFill>
                            <a:schemeClr val="tx1"/>
                          </a:solidFill>
                          <a:latin typeface="Noto Sans"/>
                          <a:ea typeface="Calibri"/>
                          <a:cs typeface="Calibri"/>
                        </a:rPr>
                        <a:t>consultant as stated in the agreement by person</a:t>
                      </a:r>
                      <a:br>
                        <a:rPr lang="en-US" sz="2400" b="0" i="0" u="none" strike="noStrike" baseline="0" noProof="0" dirty="0">
                          <a:solidFill>
                            <a:srgbClr val="000000"/>
                          </a:solidFill>
                          <a:latin typeface="Noto Sans"/>
                          <a:ea typeface="Calibri"/>
                          <a:cs typeface="Calibri"/>
                        </a:rPr>
                      </a:br>
                      <a:r>
                        <a:rPr lang="en-US" sz="2400" b="0" i="0" u="none" strike="noStrike" baseline="0" noProof="0" dirty="0">
                          <a:solidFill>
                            <a:schemeClr val="tx1"/>
                          </a:solidFill>
                          <a:latin typeface="Noto Sans"/>
                          <a:ea typeface="Calibri"/>
                          <a:cs typeface="Calibri"/>
                        </a:rPr>
                        <a:t>overseeing the consultancy on behalf of the subrecipient</a:t>
                      </a:r>
                      <a:br>
                        <a:rPr lang="en-US" sz="2400" b="0" i="0" u="none" strike="noStrike" baseline="0" noProof="0" dirty="0">
                          <a:solidFill>
                            <a:srgbClr val="000000"/>
                          </a:solidFill>
                          <a:latin typeface="Noto Sans"/>
                          <a:ea typeface="Calibri"/>
                          <a:cs typeface="Calibri"/>
                        </a:rPr>
                      </a:br>
                      <a:r>
                        <a:rPr lang="en-US" sz="2400" b="0" i="0" u="none" strike="noStrike" baseline="0" noProof="0" dirty="0">
                          <a:solidFill>
                            <a:schemeClr val="tx1"/>
                          </a:solidFill>
                          <a:latin typeface="Noto Sans"/>
                          <a:ea typeface="Calibri"/>
                          <a:cs typeface="Calibri"/>
                        </a:rPr>
                        <a:t>✓ Documentation supporting bank payment transfers and</a:t>
                      </a:r>
                      <a:br>
                        <a:rPr lang="en-US" sz="2400" b="0" i="0" u="none" strike="noStrike" baseline="0" noProof="0" dirty="0">
                          <a:solidFill>
                            <a:srgbClr val="000000"/>
                          </a:solidFill>
                          <a:latin typeface="Noto Sans"/>
                          <a:ea typeface="Calibri"/>
                          <a:cs typeface="Calibri"/>
                        </a:rPr>
                      </a:br>
                      <a:r>
                        <a:rPr lang="en-US" sz="2400" b="0" i="0" u="none" strike="noStrike" baseline="0" noProof="0" dirty="0">
                          <a:solidFill>
                            <a:schemeClr val="tx1"/>
                          </a:solidFill>
                          <a:latin typeface="Noto Sans"/>
                          <a:ea typeface="Calibri"/>
                          <a:cs typeface="Calibri"/>
                        </a:rPr>
                        <a:t>schedules submitted to local government for payment of</a:t>
                      </a:r>
                      <a:br>
                        <a:rPr lang="en-US" sz="2400" b="0" i="0" u="none" strike="noStrike" baseline="0" noProof="0" dirty="0">
                          <a:solidFill>
                            <a:srgbClr val="000000"/>
                          </a:solidFill>
                          <a:latin typeface="Noto Sans"/>
                          <a:ea typeface="Calibri"/>
                          <a:cs typeface="Calibri"/>
                        </a:rPr>
                      </a:br>
                      <a:r>
                        <a:rPr lang="en-US" sz="2400" b="0" i="0" u="none" strike="noStrike" baseline="0" noProof="0" dirty="0">
                          <a:solidFill>
                            <a:schemeClr val="tx1"/>
                          </a:solidFill>
                          <a:latin typeface="Noto Sans"/>
                          <a:ea typeface="Calibri"/>
                          <a:cs typeface="Calibri"/>
                        </a:rPr>
                        <a:t>consultant taxes submitted during the period, if</a:t>
                      </a:r>
                      <a:endParaRPr lang="en-US" sz="2400" b="0" i="0" u="none" strike="noStrike" baseline="0" noProof="0">
                        <a:solidFill>
                          <a:schemeClr val="tx1"/>
                        </a:solidFill>
                        <a:latin typeface="Noto Sans"/>
                        <a:ea typeface="Calibri"/>
                        <a:cs typeface="Calibri"/>
                      </a:endParaRPr>
                    </a:p>
                    <a:p>
                      <a:pPr lvl="0">
                        <a:buNone/>
                      </a:pPr>
                      <a:endParaRPr lang="en-US" sz="2400" dirty="0">
                        <a:latin typeface="Noto Sans"/>
                      </a:endParaRPr>
                    </a:p>
                  </a:txBody>
                  <a:tcPr>
                    <a:noFill/>
                  </a:tcPr>
                </a:tc>
                <a:extLst>
                  <a:ext uri="{0D108BD9-81ED-4DB2-BD59-A6C34878D82A}">
                    <a16:rowId xmlns:a16="http://schemas.microsoft.com/office/drawing/2014/main" val="673016392"/>
                  </a:ext>
                </a:extLst>
              </a:tr>
            </a:tbl>
          </a:graphicData>
        </a:graphic>
      </p:graphicFrame>
      <p:sp>
        <p:nvSpPr>
          <p:cNvPr id="3" name="Title 2">
            <a:extLst>
              <a:ext uri="{FF2B5EF4-FFF2-40B4-BE49-F238E27FC236}">
                <a16:creationId xmlns:a16="http://schemas.microsoft.com/office/drawing/2014/main" id="{01002D20-2D6E-DE55-01D9-EF767A15845B}"/>
              </a:ext>
            </a:extLst>
          </p:cNvPr>
          <p:cNvSpPr>
            <a:spLocks noGrp="1"/>
          </p:cNvSpPr>
          <p:nvPr>
            <p:ph type="title"/>
          </p:nvPr>
        </p:nvSpPr>
        <p:spPr/>
        <p:txBody>
          <a:bodyPr>
            <a:normAutofit/>
          </a:bodyPr>
          <a:lstStyle/>
          <a:p>
            <a:r>
              <a:rPr lang="en-US" sz="3600" dirty="0">
                <a:latin typeface="Noto Sans"/>
                <a:ea typeface="Noto Sans"/>
                <a:cs typeface="Noto Sans"/>
              </a:rPr>
              <a:t>Documentation by Expenses Category</a:t>
            </a:r>
            <a:endParaRPr lang="en-US" sz="3600" b="0">
              <a:solidFill>
                <a:srgbClr val="000000"/>
              </a:solidFill>
              <a:latin typeface="Noto Sans"/>
              <a:ea typeface="Noto Sans"/>
              <a:cs typeface="Noto Sans"/>
            </a:endParaRPr>
          </a:p>
        </p:txBody>
      </p:sp>
      <p:graphicFrame>
        <p:nvGraphicFramePr>
          <p:cNvPr id="6" name="Table 5">
            <a:extLst>
              <a:ext uri="{FF2B5EF4-FFF2-40B4-BE49-F238E27FC236}">
                <a16:creationId xmlns:a16="http://schemas.microsoft.com/office/drawing/2014/main" id="{8CB2A071-BE84-71F5-2119-1C9E6FB1AEA8}"/>
              </a:ext>
            </a:extLst>
          </p:cNvPr>
          <p:cNvGraphicFramePr>
            <a:graphicFrameLocks noGrp="1"/>
          </p:cNvGraphicFramePr>
          <p:nvPr/>
        </p:nvGraphicFramePr>
        <p:xfrm>
          <a:off x="5284210" y="0"/>
          <a:ext cx="1905000" cy="365760"/>
        </p:xfrm>
        <a:graphic>
          <a:graphicData uri="http://schemas.openxmlformats.org/drawingml/2006/table">
            <a:tbl>
              <a:tblPr bandRow="1">
                <a:tableStyleId>{5C22544A-7EE6-4342-B048-85BDC9FD1C3A}</a:tableStyleId>
              </a:tblPr>
              <a:tblGrid>
                <a:gridCol w="1905000">
                  <a:extLst>
                    <a:ext uri="{9D8B030D-6E8A-4147-A177-3AD203B41FA5}">
                      <a16:colId xmlns:a16="http://schemas.microsoft.com/office/drawing/2014/main" val="2564428791"/>
                    </a:ext>
                  </a:extLst>
                </a:gridCol>
              </a:tblGrid>
              <a:tr h="0">
                <a:tc>
                  <a:txBody>
                    <a:bodyPr/>
                    <a:lstStyle/>
                    <a:p>
                      <a:endParaRPr lang="en-US" dirty="0"/>
                    </a:p>
                  </a:txBody>
                  <a:tcPr anchor="ctr">
                    <a:lnL>
                      <a:noFill/>
                    </a:lnL>
                    <a:lnR>
                      <a:noFill/>
                    </a:lnR>
                    <a:lnT>
                      <a:noFill/>
                    </a:lnT>
                    <a:lnB>
                      <a:noFill/>
                    </a:lnB>
                    <a:noFill/>
                  </a:tcPr>
                </a:tc>
                <a:extLst>
                  <a:ext uri="{0D108BD9-81ED-4DB2-BD59-A6C34878D82A}">
                    <a16:rowId xmlns:a16="http://schemas.microsoft.com/office/drawing/2014/main" val="1658710530"/>
                  </a:ext>
                </a:extLst>
              </a:tr>
            </a:tbl>
          </a:graphicData>
        </a:graphic>
      </p:graphicFrame>
    </p:spTree>
    <p:extLst>
      <p:ext uri="{BB962C8B-B14F-4D97-AF65-F5344CB8AC3E}">
        <p14:creationId xmlns:p14="http://schemas.microsoft.com/office/powerpoint/2010/main" val="3658444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9591498-E094-C13A-5301-DD7AA6C48284}"/>
              </a:ext>
            </a:extLst>
          </p:cNvPr>
          <p:cNvGraphicFramePr>
            <a:graphicFrameLocks noGrp="1"/>
          </p:cNvGraphicFramePr>
          <p:nvPr>
            <p:ph idx="1"/>
            <p:extLst>
              <p:ext uri="{D42A27DB-BD31-4B8C-83A1-F6EECF244321}">
                <p14:modId xmlns:p14="http://schemas.microsoft.com/office/powerpoint/2010/main" val="2549985723"/>
              </p:ext>
            </p:extLst>
          </p:nvPr>
        </p:nvGraphicFramePr>
        <p:xfrm>
          <a:off x="841375" y="1646238"/>
          <a:ext cx="10515599" cy="4641219"/>
        </p:xfrm>
        <a:graphic>
          <a:graphicData uri="http://schemas.openxmlformats.org/drawingml/2006/table">
            <a:tbl>
              <a:tblPr firstRow="1" bandRow="1">
                <a:tableStyleId>{5C22544A-7EE6-4342-B048-85BDC9FD1C3A}</a:tableStyleId>
              </a:tblPr>
              <a:tblGrid>
                <a:gridCol w="2892380">
                  <a:extLst>
                    <a:ext uri="{9D8B030D-6E8A-4147-A177-3AD203B41FA5}">
                      <a16:colId xmlns:a16="http://schemas.microsoft.com/office/drawing/2014/main" val="891746715"/>
                    </a:ext>
                  </a:extLst>
                </a:gridCol>
                <a:gridCol w="7623219">
                  <a:extLst>
                    <a:ext uri="{9D8B030D-6E8A-4147-A177-3AD203B41FA5}">
                      <a16:colId xmlns:a16="http://schemas.microsoft.com/office/drawing/2014/main" val="1284208836"/>
                    </a:ext>
                  </a:extLst>
                </a:gridCol>
              </a:tblGrid>
              <a:tr h="4641219">
                <a:tc>
                  <a:txBody>
                    <a:bodyPr/>
                    <a:lstStyle/>
                    <a:p>
                      <a:endParaRPr lang="en-US" sz="2400" dirty="0">
                        <a:solidFill>
                          <a:schemeClr val="tx1"/>
                        </a:solidFill>
                        <a:latin typeface="Noto Sans"/>
                      </a:endParaRPr>
                    </a:p>
                    <a:p>
                      <a:pPr lvl="0">
                        <a:buNone/>
                      </a:pPr>
                      <a:endParaRPr lang="en-US" sz="2400" dirty="0">
                        <a:solidFill>
                          <a:schemeClr val="tx1"/>
                        </a:solidFill>
                        <a:latin typeface="Noto Sans"/>
                      </a:endParaRPr>
                    </a:p>
                    <a:p>
                      <a:pPr lvl="0">
                        <a:buNone/>
                      </a:pPr>
                      <a:endParaRPr lang="en-US" sz="2400" dirty="0">
                        <a:solidFill>
                          <a:schemeClr val="tx1"/>
                        </a:solidFill>
                        <a:latin typeface="Noto Sans"/>
                      </a:endParaRPr>
                    </a:p>
                    <a:p>
                      <a:pPr lvl="0">
                        <a:buNone/>
                      </a:pPr>
                      <a:r>
                        <a:rPr lang="en-US" sz="2400" dirty="0">
                          <a:solidFill>
                            <a:schemeClr val="tx1"/>
                          </a:solidFill>
                          <a:latin typeface="Noto Sans"/>
                        </a:rPr>
                        <a:t>Travel, Transport and Per Diem</a:t>
                      </a:r>
                      <a:endParaRPr lang="en-US" sz="2400">
                        <a:latin typeface="Noto Sans"/>
                      </a:endParaRPr>
                    </a:p>
                  </a:txBody>
                  <a:tcPr>
                    <a:noFill/>
                  </a:tcPr>
                </a:tc>
                <a:tc>
                  <a:txBody>
                    <a:bodyPr/>
                    <a:lstStyle/>
                    <a:p>
                      <a:pPr marL="457200" indent="-457200">
                        <a:buFont typeface="Wingdings"/>
                        <a:buChar char="ü"/>
                      </a:pPr>
                      <a:endParaRPr lang="en-US" sz="2400" b="0" dirty="0">
                        <a:solidFill>
                          <a:schemeClr val="tx1"/>
                        </a:solidFill>
                        <a:latin typeface="Noto Sans"/>
                        <a:ea typeface="Calibri"/>
                        <a:cs typeface="Calibri"/>
                      </a:endParaRPr>
                    </a:p>
                    <a:p>
                      <a:pPr marL="457200" lvl="0" indent="-457200">
                        <a:buFont typeface="Wingdings"/>
                        <a:buChar char="ü"/>
                      </a:pPr>
                      <a:r>
                        <a:rPr lang="en-US" sz="2400" b="0" dirty="0">
                          <a:solidFill>
                            <a:schemeClr val="tx1"/>
                          </a:solidFill>
                          <a:latin typeface="Noto Sans"/>
                          <a:ea typeface="Calibri"/>
                          <a:cs typeface="Calibri"/>
                        </a:rPr>
                        <a:t>Copy of approval for travel EA/TO </a:t>
                      </a:r>
                      <a:r>
                        <a:rPr lang="en-US" sz="2400" b="0" err="1">
                          <a:solidFill>
                            <a:schemeClr val="tx1"/>
                          </a:solidFill>
                          <a:latin typeface="Noto Sans"/>
                          <a:ea typeface="Calibri"/>
                          <a:cs typeface="Calibri"/>
                        </a:rPr>
                        <a:t>etc</a:t>
                      </a:r>
                      <a:endParaRPr lang="en-US" sz="2400" b="0">
                        <a:solidFill>
                          <a:schemeClr val="tx1"/>
                        </a:solidFill>
                        <a:latin typeface="Noto Sans"/>
                        <a:ea typeface="Calibri"/>
                        <a:cs typeface="Calibri"/>
                      </a:endParaRPr>
                    </a:p>
                    <a:p>
                      <a:pPr marL="457200" lvl="0" indent="-457200">
                        <a:buFont typeface="Wingdings"/>
                        <a:buChar char="ü"/>
                      </a:pPr>
                      <a:r>
                        <a:rPr lang="en-US" sz="2400" b="0" dirty="0">
                          <a:solidFill>
                            <a:schemeClr val="tx1"/>
                          </a:solidFill>
                          <a:latin typeface="Noto Sans"/>
                          <a:ea typeface="Calibri"/>
                          <a:cs typeface="Calibri"/>
                        </a:rPr>
                        <a:t>Receipt/Invoices for lodging, airfare, car rental </a:t>
                      </a:r>
                      <a:r>
                        <a:rPr lang="en-US" sz="2400" b="0" err="1">
                          <a:solidFill>
                            <a:schemeClr val="tx1"/>
                          </a:solidFill>
                          <a:latin typeface="Noto Sans"/>
                          <a:ea typeface="Calibri"/>
                          <a:cs typeface="Calibri"/>
                        </a:rPr>
                        <a:t>etc</a:t>
                      </a:r>
                      <a:endParaRPr lang="en-US" sz="2400" b="0">
                        <a:solidFill>
                          <a:schemeClr val="tx1"/>
                        </a:solidFill>
                        <a:latin typeface="Noto Sans"/>
                        <a:ea typeface="Calibri"/>
                        <a:cs typeface="Calibri"/>
                      </a:endParaRPr>
                    </a:p>
                    <a:p>
                      <a:pPr marL="457200" lvl="0" indent="-457200">
                        <a:buFont typeface="Wingdings"/>
                        <a:buChar char="ü"/>
                      </a:pPr>
                      <a:r>
                        <a:rPr lang="en-US" sz="2400" b="0" dirty="0">
                          <a:solidFill>
                            <a:schemeClr val="tx1"/>
                          </a:solidFill>
                          <a:latin typeface="Noto Sans"/>
                          <a:ea typeface="Calibri"/>
                          <a:cs typeface="Calibri"/>
                        </a:rPr>
                        <a:t>Per Diem calculation per policy</a:t>
                      </a:r>
                    </a:p>
                    <a:p>
                      <a:pPr marL="457200" lvl="0" indent="-457200">
                        <a:buFont typeface="Wingdings"/>
                        <a:buChar char="ü"/>
                      </a:pPr>
                      <a:r>
                        <a:rPr lang="en-US" sz="2400" b="0" dirty="0">
                          <a:solidFill>
                            <a:schemeClr val="tx1"/>
                          </a:solidFill>
                          <a:latin typeface="Noto Sans"/>
                          <a:ea typeface="Calibri"/>
                          <a:cs typeface="Calibri"/>
                        </a:rPr>
                        <a:t>Documentation of dates, travelers, programmatic necessity</a:t>
                      </a:r>
                    </a:p>
                    <a:p>
                      <a:pPr marL="457200" lvl="0" indent="-457200">
                        <a:buFont typeface="Wingdings"/>
                        <a:buChar char="ü"/>
                      </a:pPr>
                      <a:r>
                        <a:rPr lang="en-US" sz="2400" b="0" dirty="0">
                          <a:solidFill>
                            <a:schemeClr val="tx1"/>
                          </a:solidFill>
                          <a:latin typeface="Noto Sans"/>
                          <a:ea typeface="Calibri"/>
                          <a:cs typeface="Calibri"/>
                        </a:rPr>
                        <a:t>Trip Report</a:t>
                      </a:r>
                    </a:p>
                  </a:txBody>
                  <a:tcPr>
                    <a:noFill/>
                  </a:tcPr>
                </a:tc>
                <a:extLst>
                  <a:ext uri="{0D108BD9-81ED-4DB2-BD59-A6C34878D82A}">
                    <a16:rowId xmlns:a16="http://schemas.microsoft.com/office/drawing/2014/main" val="3644045858"/>
                  </a:ext>
                </a:extLst>
              </a:tr>
            </a:tbl>
          </a:graphicData>
        </a:graphic>
      </p:graphicFrame>
      <p:sp>
        <p:nvSpPr>
          <p:cNvPr id="3" name="Title 2">
            <a:extLst>
              <a:ext uri="{FF2B5EF4-FFF2-40B4-BE49-F238E27FC236}">
                <a16:creationId xmlns:a16="http://schemas.microsoft.com/office/drawing/2014/main" id="{6E086701-434A-7C0A-DA7D-449DF1E76E52}"/>
              </a:ext>
            </a:extLst>
          </p:cNvPr>
          <p:cNvSpPr>
            <a:spLocks noGrp="1"/>
          </p:cNvSpPr>
          <p:nvPr>
            <p:ph type="title"/>
          </p:nvPr>
        </p:nvSpPr>
        <p:spPr/>
        <p:txBody>
          <a:bodyPr>
            <a:normAutofit/>
          </a:bodyPr>
          <a:lstStyle/>
          <a:p>
            <a:r>
              <a:rPr lang="en-US" sz="3600" dirty="0">
                <a:latin typeface="Noto Sans"/>
                <a:ea typeface="Noto Sans"/>
                <a:cs typeface="Noto Sans"/>
              </a:rPr>
              <a:t>Documentation by Expenses Category</a:t>
            </a:r>
            <a:endParaRPr lang="en-US" sz="3600" b="0">
              <a:solidFill>
                <a:srgbClr val="000000"/>
              </a:solidFill>
              <a:latin typeface="Noto Sans"/>
              <a:ea typeface="Noto Sans"/>
              <a:cs typeface="Noto Sans"/>
            </a:endParaRPr>
          </a:p>
        </p:txBody>
      </p:sp>
    </p:spTree>
    <p:extLst>
      <p:ext uri="{BB962C8B-B14F-4D97-AF65-F5344CB8AC3E}">
        <p14:creationId xmlns:p14="http://schemas.microsoft.com/office/powerpoint/2010/main" val="1978453946"/>
      </p:ext>
    </p:extLst>
  </p:cSld>
  <p:clrMapOvr>
    <a:masterClrMapping/>
  </p:clrMapOvr>
</p:sld>
</file>

<file path=ppt/theme/theme1.xml><?xml version="1.0" encoding="utf-8"?>
<a:theme xmlns:a="http://schemas.openxmlformats.org/drawingml/2006/main" name="1_Office Theme">
  <a:themeElements>
    <a:clrScheme name="FHI360 1">
      <a:dk1>
        <a:srgbClr val="000000"/>
      </a:dk1>
      <a:lt1>
        <a:srgbClr val="FFFFFF"/>
      </a:lt1>
      <a:dk2>
        <a:srgbClr val="FF4719"/>
      </a:dk2>
      <a:lt2>
        <a:srgbClr val="253746"/>
      </a:lt2>
      <a:accent1>
        <a:srgbClr val="3CAAFF"/>
      </a:accent1>
      <a:accent2>
        <a:srgbClr val="00CE7C"/>
      </a:accent2>
      <a:accent3>
        <a:srgbClr val="D3042C"/>
      </a:accent3>
      <a:accent4>
        <a:srgbClr val="FFA800"/>
      </a:accent4>
      <a:accent5>
        <a:srgbClr val="6E81FF"/>
      </a:accent5>
      <a:accent6>
        <a:srgbClr val="D03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HI360_Pres_NotoSans_03-21-2023" id="{1F4E034B-B35A-B541-8A7E-291D907610A2}" vid="{B34C7743-AA30-F14A-B922-29BF003FC5D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2D1B1F20010A499451373BAB27C4BF" ma:contentTypeVersion="6" ma:contentTypeDescription="Create a new document." ma:contentTypeScope="" ma:versionID="3f68eeb7fdf4eedfea56116851cbd54a">
  <xsd:schema xmlns:xsd="http://www.w3.org/2001/XMLSchema" xmlns:xs="http://www.w3.org/2001/XMLSchema" xmlns:p="http://schemas.microsoft.com/office/2006/metadata/properties" xmlns:ns2="d9865692-d464-42f4-8527-0b3dd9f48497" xmlns:ns3="94d25cab-1610-49fe-b660-b5fbbc434067" targetNamespace="http://schemas.microsoft.com/office/2006/metadata/properties" ma:root="true" ma:fieldsID="b603c904b6a6fc831917502b1a423923" ns2:_="" ns3:_="">
    <xsd:import namespace="d9865692-d464-42f4-8527-0b3dd9f48497"/>
    <xsd:import namespace="94d25cab-1610-49fe-b660-b5fbbc43406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865692-d464-42f4-8527-0b3dd9f484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d25cab-1610-49fe-b660-b5fbbc43406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4D4D77-8276-4BAE-A687-FC4733B2DE22}"/>
</file>

<file path=customXml/itemProps2.xml><?xml version="1.0" encoding="utf-8"?>
<ds:datastoreItem xmlns:ds="http://schemas.openxmlformats.org/officeDocument/2006/customXml" ds:itemID="{B52CB27C-9FD8-4A22-A334-04BCE6C09185}">
  <ds:schemaRefs>
    <ds:schemaRef ds:uri="http://schemas.microsoft.com/office/2006/metadata/properties"/>
    <ds:schemaRef ds:uri="http://schemas.microsoft.com/office/infopath/2007/PartnerControls"/>
    <ds:schemaRef ds:uri="http://schemas.microsoft.com/sharepoint/v3"/>
    <ds:schemaRef ds:uri="6eea7b6a-57fd-40e1-bfb5-6be62a942fb0"/>
    <ds:schemaRef ds:uri="cb03afa5-9009-4d4e-b751-cafff629177b"/>
  </ds:schemaRefs>
</ds:datastoreItem>
</file>

<file path=customXml/itemProps3.xml><?xml version="1.0" encoding="utf-8"?>
<ds:datastoreItem xmlns:ds="http://schemas.openxmlformats.org/officeDocument/2006/customXml" ds:itemID="{5B8274D6-DEC9-4BB0-B19E-CE1F6C4C06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214</TotalTime>
  <Words>1512</Words>
  <Application>Microsoft Office PowerPoint</Application>
  <PresentationFormat>Widescreen</PresentationFormat>
  <Paragraphs>92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1_Office Theme</vt:lpstr>
      <vt:lpstr>Subaward Financial Report (SFR) &amp; Its categories</vt:lpstr>
      <vt:lpstr>Minimum documentation requirements for all cost-reimbursable subawards: </vt:lpstr>
      <vt:lpstr>Minimum documentation requirements for all cost-reimbursable subawards: </vt:lpstr>
      <vt:lpstr>Minimum documentation requirements for all cost-reimbursable subawards: </vt:lpstr>
      <vt:lpstr>Documentation by Expenses Category</vt:lpstr>
      <vt:lpstr>Documentation by Expenses Category</vt:lpstr>
      <vt:lpstr>Documentation by Expenses Category</vt:lpstr>
      <vt:lpstr>Documentation by Expenses Category</vt:lpstr>
      <vt:lpstr>Documentation by Expenses Category</vt:lpstr>
      <vt:lpstr>Documentation by Expenses Category</vt:lpstr>
      <vt:lpstr>Documentation by Expenses Category</vt:lpstr>
      <vt:lpstr>Things to remember in every payments and every time </vt:lpstr>
      <vt:lpstr>Things to remember in every payments and every time </vt:lpstr>
      <vt:lpstr>Documents order in SFR</vt:lpstr>
      <vt:lpstr>Possible Errors in SFR</vt:lpstr>
      <vt:lpstr>Critical steps of invoice review include: </vt:lpstr>
      <vt:lpstr>Critical steps of invoice review include: </vt:lpstr>
      <vt:lpstr>SFR template and Instruction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Sujan Dahal</dc:creator>
  <cp:lastModifiedBy>Sujan Dahal</cp:lastModifiedBy>
  <cp:revision>162</cp:revision>
  <dcterms:created xsi:type="dcterms:W3CDTF">2024-05-17T05:35:06Z</dcterms:created>
  <dcterms:modified xsi:type="dcterms:W3CDTF">2024-05-22T07:27:14Z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0x010100DF2D1B1F20010A499451373BAB27C4BF</vt:lpwstr>
  </property>
  <property fmtid="{D5CDD505-2E9C-101B-9397-08002B2CF9AE}" pid="3" name="MediaServiceImageTags">
    <vt:lpwstr/>
  </property>
</Properties>
</file>