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08" r:id="rId5"/>
    <p:sldId id="680" r:id="rId6"/>
    <p:sldId id="671" r:id="rId7"/>
    <p:sldId id="672" r:id="rId8"/>
    <p:sldId id="673" r:id="rId9"/>
    <p:sldId id="674" r:id="rId10"/>
    <p:sldId id="676" r:id="rId11"/>
    <p:sldId id="701" r:id="rId12"/>
    <p:sldId id="675" r:id="rId13"/>
    <p:sldId id="688" r:id="rId14"/>
    <p:sldId id="679" r:id="rId15"/>
    <p:sldId id="677" r:id="rId16"/>
    <p:sldId id="694" r:id="rId17"/>
    <p:sldId id="693" r:id="rId18"/>
    <p:sldId id="297"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9E938-7595-6B93-5B5C-29C524CB8299}" name="Mora Mkhosana" initials="MM" userId="S::mmkhosana@fhi360.org::e639f464-f5d1-4310-b4dd-ce1208620c65" providerId="AD"/>
  <p188:author id="{DB1BBDEB-0AFA-DC72-9177-AA3541B6F425}" name="Cynthia White" initials="CW" userId="S::cywhite@fhi360.org::d42a2d6a-2f41-46db-a2b6-aad0011343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03000"/>
    <a:srgbClr val="6E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36" autoAdjust="0"/>
  </p:normalViewPr>
  <p:slideViewPr>
    <p:cSldViewPr snapToGrid="0">
      <p:cViewPr varScale="1">
        <p:scale>
          <a:sx n="122" d="100"/>
          <a:sy n="122" d="100"/>
        </p:scale>
        <p:origin x="114" y="2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ti Adhikari" userId="9dc41c30-55a4-4a0f-991c-57ac14704c8e" providerId="ADAL" clId="{FAB88BDF-16F4-4708-9141-AF611F226AFF}"/>
    <pc:docChg chg="custSel delSld modSld">
      <pc:chgData name="Kanti Adhikari" userId="9dc41c30-55a4-4a0f-991c-57ac14704c8e" providerId="ADAL" clId="{FAB88BDF-16F4-4708-9141-AF611F226AFF}" dt="2024-05-20T08:43:42.984" v="12" actId="47"/>
      <pc:docMkLst>
        <pc:docMk/>
      </pc:docMkLst>
      <pc:sldChg chg="del">
        <pc:chgData name="Kanti Adhikari" userId="9dc41c30-55a4-4a0f-991c-57ac14704c8e" providerId="ADAL" clId="{FAB88BDF-16F4-4708-9141-AF611F226AFF}" dt="2024-05-20T08:43:37.540" v="4" actId="47"/>
        <pc:sldMkLst>
          <pc:docMk/>
          <pc:sldMk cId="2431294578" sldId="660"/>
        </pc:sldMkLst>
      </pc:sldChg>
      <pc:sldChg chg="del">
        <pc:chgData name="Kanti Adhikari" userId="9dc41c30-55a4-4a0f-991c-57ac14704c8e" providerId="ADAL" clId="{FAB88BDF-16F4-4708-9141-AF611F226AFF}" dt="2024-05-20T08:43:38.059" v="5" actId="47"/>
        <pc:sldMkLst>
          <pc:docMk/>
          <pc:sldMk cId="3935238909" sldId="661"/>
        </pc:sldMkLst>
      </pc:sldChg>
      <pc:sldChg chg="del">
        <pc:chgData name="Kanti Adhikari" userId="9dc41c30-55a4-4a0f-991c-57ac14704c8e" providerId="ADAL" clId="{FAB88BDF-16F4-4708-9141-AF611F226AFF}" dt="2024-05-20T08:43:38.705" v="6" actId="47"/>
        <pc:sldMkLst>
          <pc:docMk/>
          <pc:sldMk cId="3298623206" sldId="662"/>
        </pc:sldMkLst>
      </pc:sldChg>
      <pc:sldChg chg="del">
        <pc:chgData name="Kanti Adhikari" userId="9dc41c30-55a4-4a0f-991c-57ac14704c8e" providerId="ADAL" clId="{FAB88BDF-16F4-4708-9141-AF611F226AFF}" dt="2024-05-20T08:43:39.366" v="7" actId="47"/>
        <pc:sldMkLst>
          <pc:docMk/>
          <pc:sldMk cId="3267940360" sldId="663"/>
        </pc:sldMkLst>
      </pc:sldChg>
      <pc:sldChg chg="del">
        <pc:chgData name="Kanti Adhikari" userId="9dc41c30-55a4-4a0f-991c-57ac14704c8e" providerId="ADAL" clId="{FAB88BDF-16F4-4708-9141-AF611F226AFF}" dt="2024-05-20T08:43:40.044" v="8" actId="47"/>
        <pc:sldMkLst>
          <pc:docMk/>
          <pc:sldMk cId="2408365518" sldId="664"/>
        </pc:sldMkLst>
      </pc:sldChg>
      <pc:sldChg chg="del">
        <pc:chgData name="Kanti Adhikari" userId="9dc41c30-55a4-4a0f-991c-57ac14704c8e" providerId="ADAL" clId="{FAB88BDF-16F4-4708-9141-AF611F226AFF}" dt="2024-05-20T08:43:40.943" v="9" actId="47"/>
        <pc:sldMkLst>
          <pc:docMk/>
          <pc:sldMk cId="2108902741" sldId="667"/>
        </pc:sldMkLst>
      </pc:sldChg>
      <pc:sldChg chg="del">
        <pc:chgData name="Kanti Adhikari" userId="9dc41c30-55a4-4a0f-991c-57ac14704c8e" providerId="ADAL" clId="{FAB88BDF-16F4-4708-9141-AF611F226AFF}" dt="2024-05-20T08:43:41.681" v="10" actId="47"/>
        <pc:sldMkLst>
          <pc:docMk/>
          <pc:sldMk cId="3394018397" sldId="668"/>
        </pc:sldMkLst>
      </pc:sldChg>
      <pc:sldChg chg="del">
        <pc:chgData name="Kanti Adhikari" userId="9dc41c30-55a4-4a0f-991c-57ac14704c8e" providerId="ADAL" clId="{FAB88BDF-16F4-4708-9141-AF611F226AFF}" dt="2024-05-20T08:43:42.252" v="11" actId="47"/>
        <pc:sldMkLst>
          <pc:docMk/>
          <pc:sldMk cId="1807527831" sldId="669"/>
        </pc:sldMkLst>
      </pc:sldChg>
      <pc:sldChg chg="del">
        <pc:chgData name="Kanti Adhikari" userId="9dc41c30-55a4-4a0f-991c-57ac14704c8e" providerId="ADAL" clId="{FAB88BDF-16F4-4708-9141-AF611F226AFF}" dt="2024-05-20T08:43:42.984" v="12" actId="47"/>
        <pc:sldMkLst>
          <pc:docMk/>
          <pc:sldMk cId="85105904" sldId="670"/>
        </pc:sldMkLst>
      </pc:sldChg>
      <pc:sldChg chg="modSp mod">
        <pc:chgData name="Kanti Adhikari" userId="9dc41c30-55a4-4a0f-991c-57ac14704c8e" providerId="ADAL" clId="{FAB88BDF-16F4-4708-9141-AF611F226AFF}" dt="2024-05-20T08:43:31.989" v="1" actId="27636"/>
        <pc:sldMkLst>
          <pc:docMk/>
          <pc:sldMk cId="684185477" sldId="680"/>
        </pc:sldMkLst>
        <pc:spChg chg="mod">
          <ac:chgData name="Kanti Adhikari" userId="9dc41c30-55a4-4a0f-991c-57ac14704c8e" providerId="ADAL" clId="{FAB88BDF-16F4-4708-9141-AF611F226AFF}" dt="2024-05-20T08:43:31.989" v="1" actId="27636"/>
          <ac:spMkLst>
            <pc:docMk/>
            <pc:sldMk cId="684185477" sldId="680"/>
            <ac:spMk id="2" creationId="{C79937DF-72C5-528C-4150-8005A97B8777}"/>
          </ac:spMkLst>
        </pc:spChg>
      </pc:sldChg>
      <pc:sldChg chg="del">
        <pc:chgData name="Kanti Adhikari" userId="9dc41c30-55a4-4a0f-991c-57ac14704c8e" providerId="ADAL" clId="{FAB88BDF-16F4-4708-9141-AF611F226AFF}" dt="2024-05-20T08:43:36.451" v="2" actId="47"/>
        <pc:sldMkLst>
          <pc:docMk/>
          <pc:sldMk cId="2722592218" sldId="685"/>
        </pc:sldMkLst>
      </pc:sldChg>
      <pc:sldChg chg="del">
        <pc:chgData name="Kanti Adhikari" userId="9dc41c30-55a4-4a0f-991c-57ac14704c8e" providerId="ADAL" clId="{FAB88BDF-16F4-4708-9141-AF611F226AFF}" dt="2024-05-20T08:43:37.050" v="3" actId="47"/>
        <pc:sldMkLst>
          <pc:docMk/>
          <pc:sldMk cId="1521194472" sldId="698"/>
        </pc:sldMkLst>
      </pc:sldChg>
    </pc:docChg>
  </pc:docChgLst>
  <pc:docChgLst>
    <pc:chgData name="Kanti Adhikari" userId="9dc41c30-55a4-4a0f-991c-57ac14704c8e" providerId="ADAL" clId="{C047DAB1-35B4-42DE-8FAA-2E49EF53FDA8}"/>
    <pc:docChg chg="undo custSel addSld delSld modSld">
      <pc:chgData name="Kanti Adhikari" userId="9dc41c30-55a4-4a0f-991c-57ac14704c8e" providerId="ADAL" clId="{C047DAB1-35B4-42DE-8FAA-2E49EF53FDA8}" dt="2024-05-20T08:35:04.092" v="67" actId="2696"/>
      <pc:docMkLst>
        <pc:docMk/>
      </pc:docMkLst>
      <pc:sldChg chg="del">
        <pc:chgData name="Kanti Adhikari" userId="9dc41c30-55a4-4a0f-991c-57ac14704c8e" providerId="ADAL" clId="{C047DAB1-35B4-42DE-8FAA-2E49EF53FDA8}" dt="2024-05-20T08:34:02.360" v="59" actId="47"/>
        <pc:sldMkLst>
          <pc:docMk/>
          <pc:sldMk cId="1463651417" sldId="323"/>
        </pc:sldMkLst>
      </pc:sldChg>
      <pc:sldChg chg="del">
        <pc:chgData name="Kanti Adhikari" userId="9dc41c30-55a4-4a0f-991c-57ac14704c8e" providerId="ADAL" clId="{C047DAB1-35B4-42DE-8FAA-2E49EF53FDA8}" dt="2024-05-20T08:33:58.845" v="56" actId="47"/>
        <pc:sldMkLst>
          <pc:docMk/>
          <pc:sldMk cId="1364515508" sldId="355"/>
        </pc:sldMkLst>
      </pc:sldChg>
      <pc:sldChg chg="del">
        <pc:chgData name="Kanti Adhikari" userId="9dc41c30-55a4-4a0f-991c-57ac14704c8e" providerId="ADAL" clId="{C047DAB1-35B4-42DE-8FAA-2E49EF53FDA8}" dt="2024-05-20T08:34:04.502" v="60" actId="47"/>
        <pc:sldMkLst>
          <pc:docMk/>
          <pc:sldMk cId="1654054601" sldId="371"/>
        </pc:sldMkLst>
      </pc:sldChg>
      <pc:sldChg chg="del">
        <pc:chgData name="Kanti Adhikari" userId="9dc41c30-55a4-4a0f-991c-57ac14704c8e" providerId="ADAL" clId="{C047DAB1-35B4-42DE-8FAA-2E49EF53FDA8}" dt="2024-05-20T08:34:06.603" v="62" actId="47"/>
        <pc:sldMkLst>
          <pc:docMk/>
          <pc:sldMk cId="428150567" sldId="372"/>
        </pc:sldMkLst>
      </pc:sldChg>
      <pc:sldChg chg="del">
        <pc:chgData name="Kanti Adhikari" userId="9dc41c30-55a4-4a0f-991c-57ac14704c8e" providerId="ADAL" clId="{C047DAB1-35B4-42DE-8FAA-2E49EF53FDA8}" dt="2024-05-20T08:34:05.427" v="61" actId="47"/>
        <pc:sldMkLst>
          <pc:docMk/>
          <pc:sldMk cId="2421529862" sldId="378"/>
        </pc:sldMkLst>
      </pc:sldChg>
      <pc:sldChg chg="del">
        <pc:chgData name="Kanti Adhikari" userId="9dc41c30-55a4-4a0f-991c-57ac14704c8e" providerId="ADAL" clId="{C047DAB1-35B4-42DE-8FAA-2E49EF53FDA8}" dt="2024-05-20T08:34:08.450" v="63" actId="47"/>
        <pc:sldMkLst>
          <pc:docMk/>
          <pc:sldMk cId="4141500268" sldId="399"/>
        </pc:sldMkLst>
      </pc:sldChg>
      <pc:sldChg chg="del">
        <pc:chgData name="Kanti Adhikari" userId="9dc41c30-55a4-4a0f-991c-57ac14704c8e" providerId="ADAL" clId="{C047DAB1-35B4-42DE-8FAA-2E49EF53FDA8}" dt="2024-05-20T08:30:25.606" v="0" actId="47"/>
        <pc:sldMkLst>
          <pc:docMk/>
          <pc:sldMk cId="1654871768" sldId="633"/>
        </pc:sldMkLst>
      </pc:sldChg>
      <pc:sldChg chg="del">
        <pc:chgData name="Kanti Adhikari" userId="9dc41c30-55a4-4a0f-991c-57ac14704c8e" providerId="ADAL" clId="{C047DAB1-35B4-42DE-8FAA-2E49EF53FDA8}" dt="2024-05-20T08:30:26.523" v="1" actId="47"/>
        <pc:sldMkLst>
          <pc:docMk/>
          <pc:sldMk cId="2810428331" sldId="634"/>
        </pc:sldMkLst>
      </pc:sldChg>
      <pc:sldChg chg="del">
        <pc:chgData name="Kanti Adhikari" userId="9dc41c30-55a4-4a0f-991c-57ac14704c8e" providerId="ADAL" clId="{C047DAB1-35B4-42DE-8FAA-2E49EF53FDA8}" dt="2024-05-20T08:31:07.911" v="14" actId="47"/>
        <pc:sldMkLst>
          <pc:docMk/>
          <pc:sldMk cId="2399877589" sldId="635"/>
        </pc:sldMkLst>
      </pc:sldChg>
      <pc:sldChg chg="del">
        <pc:chgData name="Kanti Adhikari" userId="9dc41c30-55a4-4a0f-991c-57ac14704c8e" providerId="ADAL" clId="{C047DAB1-35B4-42DE-8FAA-2E49EF53FDA8}" dt="2024-05-20T08:31:08.354" v="15" actId="47"/>
        <pc:sldMkLst>
          <pc:docMk/>
          <pc:sldMk cId="2899567498" sldId="636"/>
        </pc:sldMkLst>
      </pc:sldChg>
      <pc:sldChg chg="del">
        <pc:chgData name="Kanti Adhikari" userId="9dc41c30-55a4-4a0f-991c-57ac14704c8e" providerId="ADAL" clId="{C047DAB1-35B4-42DE-8FAA-2E49EF53FDA8}" dt="2024-05-20T08:31:08.852" v="16" actId="47"/>
        <pc:sldMkLst>
          <pc:docMk/>
          <pc:sldMk cId="1758744348" sldId="637"/>
        </pc:sldMkLst>
      </pc:sldChg>
      <pc:sldChg chg="del">
        <pc:chgData name="Kanti Adhikari" userId="9dc41c30-55a4-4a0f-991c-57ac14704c8e" providerId="ADAL" clId="{C047DAB1-35B4-42DE-8FAA-2E49EF53FDA8}" dt="2024-05-20T08:31:10.275" v="17" actId="47"/>
        <pc:sldMkLst>
          <pc:docMk/>
          <pc:sldMk cId="2113530272" sldId="638"/>
        </pc:sldMkLst>
      </pc:sldChg>
      <pc:sldChg chg="del">
        <pc:chgData name="Kanti Adhikari" userId="9dc41c30-55a4-4a0f-991c-57ac14704c8e" providerId="ADAL" clId="{C047DAB1-35B4-42DE-8FAA-2E49EF53FDA8}" dt="2024-05-20T08:31:11.456" v="18" actId="47"/>
        <pc:sldMkLst>
          <pc:docMk/>
          <pc:sldMk cId="3664114155" sldId="639"/>
        </pc:sldMkLst>
      </pc:sldChg>
      <pc:sldChg chg="del">
        <pc:chgData name="Kanti Adhikari" userId="9dc41c30-55a4-4a0f-991c-57ac14704c8e" providerId="ADAL" clId="{C047DAB1-35B4-42DE-8FAA-2E49EF53FDA8}" dt="2024-05-20T08:31:12.054" v="19" actId="47"/>
        <pc:sldMkLst>
          <pc:docMk/>
          <pc:sldMk cId="1825058772" sldId="640"/>
        </pc:sldMkLst>
      </pc:sldChg>
      <pc:sldChg chg="del">
        <pc:chgData name="Kanti Adhikari" userId="9dc41c30-55a4-4a0f-991c-57ac14704c8e" providerId="ADAL" clId="{C047DAB1-35B4-42DE-8FAA-2E49EF53FDA8}" dt="2024-05-20T08:32:16.290" v="30" actId="47"/>
        <pc:sldMkLst>
          <pc:docMk/>
          <pc:sldMk cId="2091447527" sldId="641"/>
        </pc:sldMkLst>
      </pc:sldChg>
      <pc:sldChg chg="del">
        <pc:chgData name="Kanti Adhikari" userId="9dc41c30-55a4-4a0f-991c-57ac14704c8e" providerId="ADAL" clId="{C047DAB1-35B4-42DE-8FAA-2E49EF53FDA8}" dt="2024-05-20T08:32:17.145" v="31" actId="47"/>
        <pc:sldMkLst>
          <pc:docMk/>
          <pc:sldMk cId="3958948094" sldId="642"/>
        </pc:sldMkLst>
      </pc:sldChg>
      <pc:sldChg chg="del">
        <pc:chgData name="Kanti Adhikari" userId="9dc41c30-55a4-4a0f-991c-57ac14704c8e" providerId="ADAL" clId="{C047DAB1-35B4-42DE-8FAA-2E49EF53FDA8}" dt="2024-05-20T08:32:21.935" v="36" actId="47"/>
        <pc:sldMkLst>
          <pc:docMk/>
          <pc:sldMk cId="1150314848" sldId="643"/>
        </pc:sldMkLst>
      </pc:sldChg>
      <pc:sldChg chg="del">
        <pc:chgData name="Kanti Adhikari" userId="9dc41c30-55a4-4a0f-991c-57ac14704c8e" providerId="ADAL" clId="{C047DAB1-35B4-42DE-8FAA-2E49EF53FDA8}" dt="2024-05-20T08:32:22.725" v="37" actId="47"/>
        <pc:sldMkLst>
          <pc:docMk/>
          <pc:sldMk cId="3631846188" sldId="644"/>
        </pc:sldMkLst>
      </pc:sldChg>
      <pc:sldChg chg="del">
        <pc:chgData name="Kanti Adhikari" userId="9dc41c30-55a4-4a0f-991c-57ac14704c8e" providerId="ADAL" clId="{C047DAB1-35B4-42DE-8FAA-2E49EF53FDA8}" dt="2024-05-20T08:32:25.093" v="41" actId="47"/>
        <pc:sldMkLst>
          <pc:docMk/>
          <pc:sldMk cId="896612807" sldId="645"/>
        </pc:sldMkLst>
      </pc:sldChg>
      <pc:sldChg chg="del">
        <pc:chgData name="Kanti Adhikari" userId="9dc41c30-55a4-4a0f-991c-57ac14704c8e" providerId="ADAL" clId="{C047DAB1-35B4-42DE-8FAA-2E49EF53FDA8}" dt="2024-05-20T08:32:23.261" v="38" actId="47"/>
        <pc:sldMkLst>
          <pc:docMk/>
          <pc:sldMk cId="2343988946" sldId="646"/>
        </pc:sldMkLst>
      </pc:sldChg>
      <pc:sldChg chg="del">
        <pc:chgData name="Kanti Adhikari" userId="9dc41c30-55a4-4a0f-991c-57ac14704c8e" providerId="ADAL" clId="{C047DAB1-35B4-42DE-8FAA-2E49EF53FDA8}" dt="2024-05-20T08:32:23.749" v="39" actId="47"/>
        <pc:sldMkLst>
          <pc:docMk/>
          <pc:sldMk cId="3524156401" sldId="647"/>
        </pc:sldMkLst>
      </pc:sldChg>
      <pc:sldChg chg="del">
        <pc:chgData name="Kanti Adhikari" userId="9dc41c30-55a4-4a0f-991c-57ac14704c8e" providerId="ADAL" clId="{C047DAB1-35B4-42DE-8FAA-2E49EF53FDA8}" dt="2024-05-20T08:32:24.255" v="40" actId="47"/>
        <pc:sldMkLst>
          <pc:docMk/>
          <pc:sldMk cId="461573862" sldId="648"/>
        </pc:sldMkLst>
      </pc:sldChg>
      <pc:sldChg chg="modSp add del mod">
        <pc:chgData name="Kanti Adhikari" userId="9dc41c30-55a4-4a0f-991c-57ac14704c8e" providerId="ADAL" clId="{C047DAB1-35B4-42DE-8FAA-2E49EF53FDA8}" dt="2024-05-20T08:31:38.072" v="24" actId="47"/>
        <pc:sldMkLst>
          <pc:docMk/>
          <pc:sldMk cId="2418370412" sldId="649"/>
        </pc:sldMkLst>
        <pc:spChg chg="mod">
          <ac:chgData name="Kanti Adhikari" userId="9dc41c30-55a4-4a0f-991c-57ac14704c8e" providerId="ADAL" clId="{C047DAB1-35B4-42DE-8FAA-2E49EF53FDA8}" dt="2024-05-20T08:30:58.167" v="6" actId="6549"/>
          <ac:spMkLst>
            <pc:docMk/>
            <pc:sldMk cId="2418370412" sldId="649"/>
            <ac:spMk id="2" creationId="{BE4029B5-D307-B67D-4CF1-1F8376A326F2}"/>
          </ac:spMkLst>
        </pc:spChg>
      </pc:sldChg>
      <pc:sldChg chg="del">
        <pc:chgData name="Kanti Adhikari" userId="9dc41c30-55a4-4a0f-991c-57ac14704c8e" providerId="ADAL" clId="{C047DAB1-35B4-42DE-8FAA-2E49EF53FDA8}" dt="2024-05-20T08:32:19.255" v="33" actId="47"/>
        <pc:sldMkLst>
          <pc:docMk/>
          <pc:sldMk cId="1794394581" sldId="650"/>
        </pc:sldMkLst>
      </pc:sldChg>
      <pc:sldChg chg="del">
        <pc:chgData name="Kanti Adhikari" userId="9dc41c30-55a4-4a0f-991c-57ac14704c8e" providerId="ADAL" clId="{C047DAB1-35B4-42DE-8FAA-2E49EF53FDA8}" dt="2024-05-20T08:32:19.957" v="34" actId="47"/>
        <pc:sldMkLst>
          <pc:docMk/>
          <pc:sldMk cId="2163852624" sldId="651"/>
        </pc:sldMkLst>
      </pc:sldChg>
      <pc:sldChg chg="del">
        <pc:chgData name="Kanti Adhikari" userId="9dc41c30-55a4-4a0f-991c-57ac14704c8e" providerId="ADAL" clId="{C047DAB1-35B4-42DE-8FAA-2E49EF53FDA8}" dt="2024-05-20T08:32:20.400" v="35" actId="47"/>
        <pc:sldMkLst>
          <pc:docMk/>
          <pc:sldMk cId="1959947759" sldId="652"/>
        </pc:sldMkLst>
      </pc:sldChg>
      <pc:sldChg chg="del">
        <pc:chgData name="Kanti Adhikari" userId="9dc41c30-55a4-4a0f-991c-57ac14704c8e" providerId="ADAL" clId="{C047DAB1-35B4-42DE-8FAA-2E49EF53FDA8}" dt="2024-05-20T08:32:26.749" v="42" actId="47"/>
        <pc:sldMkLst>
          <pc:docMk/>
          <pc:sldMk cId="3172881945" sldId="653"/>
        </pc:sldMkLst>
      </pc:sldChg>
      <pc:sldChg chg="del">
        <pc:chgData name="Kanti Adhikari" userId="9dc41c30-55a4-4a0f-991c-57ac14704c8e" providerId="ADAL" clId="{C047DAB1-35B4-42DE-8FAA-2E49EF53FDA8}" dt="2024-05-20T08:32:27.412" v="43" actId="47"/>
        <pc:sldMkLst>
          <pc:docMk/>
          <pc:sldMk cId="3718867118" sldId="654"/>
        </pc:sldMkLst>
      </pc:sldChg>
      <pc:sldChg chg="del">
        <pc:chgData name="Kanti Adhikari" userId="9dc41c30-55a4-4a0f-991c-57ac14704c8e" providerId="ADAL" clId="{C047DAB1-35B4-42DE-8FAA-2E49EF53FDA8}" dt="2024-05-20T08:32:27.962" v="44" actId="47"/>
        <pc:sldMkLst>
          <pc:docMk/>
          <pc:sldMk cId="2600054167" sldId="655"/>
        </pc:sldMkLst>
      </pc:sldChg>
      <pc:sldChg chg="del">
        <pc:chgData name="Kanti Adhikari" userId="9dc41c30-55a4-4a0f-991c-57ac14704c8e" providerId="ADAL" clId="{C047DAB1-35B4-42DE-8FAA-2E49EF53FDA8}" dt="2024-05-20T08:32:28.640" v="45" actId="47"/>
        <pc:sldMkLst>
          <pc:docMk/>
          <pc:sldMk cId="1078420185" sldId="656"/>
        </pc:sldMkLst>
      </pc:sldChg>
      <pc:sldChg chg="del">
        <pc:chgData name="Kanti Adhikari" userId="9dc41c30-55a4-4a0f-991c-57ac14704c8e" providerId="ADAL" clId="{C047DAB1-35B4-42DE-8FAA-2E49EF53FDA8}" dt="2024-05-20T08:32:29.131" v="46" actId="47"/>
        <pc:sldMkLst>
          <pc:docMk/>
          <pc:sldMk cId="859824024" sldId="657"/>
        </pc:sldMkLst>
      </pc:sldChg>
      <pc:sldChg chg="del">
        <pc:chgData name="Kanti Adhikari" userId="9dc41c30-55a4-4a0f-991c-57ac14704c8e" providerId="ADAL" clId="{C047DAB1-35B4-42DE-8FAA-2E49EF53FDA8}" dt="2024-05-20T08:32:29.603" v="47" actId="47"/>
        <pc:sldMkLst>
          <pc:docMk/>
          <pc:sldMk cId="3238263542" sldId="658"/>
        </pc:sldMkLst>
      </pc:sldChg>
      <pc:sldChg chg="modSp mod">
        <pc:chgData name="Kanti Adhikari" userId="9dc41c30-55a4-4a0f-991c-57ac14704c8e" providerId="ADAL" clId="{C047DAB1-35B4-42DE-8FAA-2E49EF53FDA8}" dt="2024-05-20T08:31:40.862" v="27" actId="27636"/>
        <pc:sldMkLst>
          <pc:docMk/>
          <pc:sldMk cId="684185477" sldId="680"/>
        </pc:sldMkLst>
        <pc:spChg chg="mod">
          <ac:chgData name="Kanti Adhikari" userId="9dc41c30-55a4-4a0f-991c-57ac14704c8e" providerId="ADAL" clId="{C047DAB1-35B4-42DE-8FAA-2E49EF53FDA8}" dt="2024-05-20T08:31:40.862" v="27" actId="27636"/>
          <ac:spMkLst>
            <pc:docMk/>
            <pc:sldMk cId="684185477" sldId="680"/>
            <ac:spMk id="2" creationId="{C79937DF-72C5-528C-4150-8005A97B8777}"/>
          </ac:spMkLst>
        </pc:spChg>
      </pc:sldChg>
      <pc:sldChg chg="del">
        <pc:chgData name="Kanti Adhikari" userId="9dc41c30-55a4-4a0f-991c-57ac14704c8e" providerId="ADAL" clId="{C047DAB1-35B4-42DE-8FAA-2E49EF53FDA8}" dt="2024-05-20T08:31:03.179" v="8" actId="47"/>
        <pc:sldMkLst>
          <pc:docMk/>
          <pc:sldMk cId="2459082811" sldId="682"/>
        </pc:sldMkLst>
      </pc:sldChg>
      <pc:sldChg chg="del">
        <pc:chgData name="Kanti Adhikari" userId="9dc41c30-55a4-4a0f-991c-57ac14704c8e" providerId="ADAL" clId="{C047DAB1-35B4-42DE-8FAA-2E49EF53FDA8}" dt="2024-05-20T08:31:02.424" v="7" actId="47"/>
        <pc:sldMkLst>
          <pc:docMk/>
          <pc:sldMk cId="4016781439" sldId="683"/>
        </pc:sldMkLst>
      </pc:sldChg>
      <pc:sldChg chg="del">
        <pc:chgData name="Kanti Adhikari" userId="9dc41c30-55a4-4a0f-991c-57ac14704c8e" providerId="ADAL" clId="{C047DAB1-35B4-42DE-8FAA-2E49EF53FDA8}" dt="2024-05-20T08:31:03.779" v="9" actId="47"/>
        <pc:sldMkLst>
          <pc:docMk/>
          <pc:sldMk cId="2418962716" sldId="684"/>
        </pc:sldMkLst>
      </pc:sldChg>
      <pc:sldChg chg="del">
        <pc:chgData name="Kanti Adhikari" userId="9dc41c30-55a4-4a0f-991c-57ac14704c8e" providerId="ADAL" clId="{C047DAB1-35B4-42DE-8FAA-2E49EF53FDA8}" dt="2024-05-20T08:32:18.136" v="32" actId="47"/>
        <pc:sldMkLst>
          <pc:docMk/>
          <pc:sldMk cId="3892391739" sldId="686"/>
        </pc:sldMkLst>
      </pc:sldChg>
      <pc:sldChg chg="del">
        <pc:chgData name="Kanti Adhikari" userId="9dc41c30-55a4-4a0f-991c-57ac14704c8e" providerId="ADAL" clId="{C047DAB1-35B4-42DE-8FAA-2E49EF53FDA8}" dt="2024-05-20T08:31:04.418" v="10" actId="47"/>
        <pc:sldMkLst>
          <pc:docMk/>
          <pc:sldMk cId="2889893815" sldId="689"/>
        </pc:sldMkLst>
      </pc:sldChg>
      <pc:sldChg chg="del">
        <pc:chgData name="Kanti Adhikari" userId="9dc41c30-55a4-4a0f-991c-57ac14704c8e" providerId="ADAL" clId="{C047DAB1-35B4-42DE-8FAA-2E49EF53FDA8}" dt="2024-05-20T08:34:00.216" v="57" actId="47"/>
        <pc:sldMkLst>
          <pc:docMk/>
          <pc:sldMk cId="2049920727" sldId="690"/>
        </pc:sldMkLst>
      </pc:sldChg>
      <pc:sldChg chg="del">
        <pc:chgData name="Kanti Adhikari" userId="9dc41c30-55a4-4a0f-991c-57ac14704c8e" providerId="ADAL" clId="{C047DAB1-35B4-42DE-8FAA-2E49EF53FDA8}" dt="2024-05-20T08:34:01.163" v="58" actId="47"/>
        <pc:sldMkLst>
          <pc:docMk/>
          <pc:sldMk cId="3355851362" sldId="691"/>
        </pc:sldMkLst>
      </pc:sldChg>
      <pc:sldChg chg="del">
        <pc:chgData name="Kanti Adhikari" userId="9dc41c30-55a4-4a0f-991c-57ac14704c8e" providerId="ADAL" clId="{C047DAB1-35B4-42DE-8FAA-2E49EF53FDA8}" dt="2024-05-20T08:31:05.531" v="11" actId="47"/>
        <pc:sldMkLst>
          <pc:docMk/>
          <pc:sldMk cId="1027289769" sldId="695"/>
        </pc:sldMkLst>
      </pc:sldChg>
      <pc:sldChg chg="del">
        <pc:chgData name="Kanti Adhikari" userId="9dc41c30-55a4-4a0f-991c-57ac14704c8e" providerId="ADAL" clId="{C047DAB1-35B4-42DE-8FAA-2E49EF53FDA8}" dt="2024-05-20T08:31:06.109" v="12" actId="47"/>
        <pc:sldMkLst>
          <pc:docMk/>
          <pc:sldMk cId="1164973691" sldId="696"/>
        </pc:sldMkLst>
      </pc:sldChg>
      <pc:sldChg chg="del">
        <pc:chgData name="Kanti Adhikari" userId="9dc41c30-55a4-4a0f-991c-57ac14704c8e" providerId="ADAL" clId="{C047DAB1-35B4-42DE-8FAA-2E49EF53FDA8}" dt="2024-05-20T08:31:06.755" v="13" actId="47"/>
        <pc:sldMkLst>
          <pc:docMk/>
          <pc:sldMk cId="3549515760" sldId="697"/>
        </pc:sldMkLst>
      </pc:sldChg>
      <pc:sldChg chg="del">
        <pc:chgData name="Kanti Adhikari" userId="9dc41c30-55a4-4a0f-991c-57ac14704c8e" providerId="ADAL" clId="{C047DAB1-35B4-42DE-8FAA-2E49EF53FDA8}" dt="2024-05-20T08:32:11.031" v="28" actId="47"/>
        <pc:sldMkLst>
          <pc:docMk/>
          <pc:sldMk cId="705157357" sldId="699"/>
        </pc:sldMkLst>
      </pc:sldChg>
      <pc:sldChg chg="del">
        <pc:chgData name="Kanti Adhikari" userId="9dc41c30-55a4-4a0f-991c-57ac14704c8e" providerId="ADAL" clId="{C047DAB1-35B4-42DE-8FAA-2E49EF53FDA8}" dt="2024-05-20T08:32:13.143" v="29" actId="47"/>
        <pc:sldMkLst>
          <pc:docMk/>
          <pc:sldMk cId="1441487064" sldId="700"/>
        </pc:sldMkLst>
      </pc:sldChg>
      <pc:sldChg chg="addSp delSp new del mod">
        <pc:chgData name="Kanti Adhikari" userId="9dc41c30-55a4-4a0f-991c-57ac14704c8e" providerId="ADAL" clId="{C047DAB1-35B4-42DE-8FAA-2E49EF53FDA8}" dt="2024-05-20T08:35:04.092" v="67" actId="2696"/>
        <pc:sldMkLst>
          <pc:docMk/>
          <pc:sldMk cId="2755083130" sldId="702"/>
        </pc:sldMkLst>
        <pc:spChg chg="add del">
          <ac:chgData name="Kanti Adhikari" userId="9dc41c30-55a4-4a0f-991c-57ac14704c8e" providerId="ADAL" clId="{C047DAB1-35B4-42DE-8FAA-2E49EF53FDA8}" dt="2024-05-20T08:34:49.584" v="66" actId="22"/>
          <ac:spMkLst>
            <pc:docMk/>
            <pc:sldMk cId="2755083130" sldId="702"/>
            <ac:spMk id="5" creationId="{97C1C189-2E79-3DE8-C985-135CA5F4B29E}"/>
          </ac:spMkLst>
        </pc:spChg>
      </pc:sldChg>
      <pc:sldChg chg="del">
        <pc:chgData name="Kanti Adhikari" userId="9dc41c30-55a4-4a0f-991c-57ac14704c8e" providerId="ADAL" clId="{C047DAB1-35B4-42DE-8FAA-2E49EF53FDA8}" dt="2024-05-20T08:33:36.072" v="54" actId="47"/>
        <pc:sldMkLst>
          <pc:docMk/>
          <pc:sldMk cId="1656198092" sldId="706"/>
        </pc:sldMkLst>
      </pc:sldChg>
      <pc:sldChg chg="del">
        <pc:chgData name="Kanti Adhikari" userId="9dc41c30-55a4-4a0f-991c-57ac14704c8e" providerId="ADAL" clId="{C047DAB1-35B4-42DE-8FAA-2E49EF53FDA8}" dt="2024-05-20T08:33:29.783" v="52" actId="47"/>
        <pc:sldMkLst>
          <pc:docMk/>
          <pc:sldMk cId="1978453946" sldId="707"/>
        </pc:sldMkLst>
      </pc:sldChg>
      <pc:sldChg chg="del">
        <pc:chgData name="Kanti Adhikari" userId="9dc41c30-55a4-4a0f-991c-57ac14704c8e" providerId="ADAL" clId="{C047DAB1-35B4-42DE-8FAA-2E49EF53FDA8}" dt="2024-05-20T08:33:31.268" v="53" actId="47"/>
        <pc:sldMkLst>
          <pc:docMk/>
          <pc:sldMk cId="2672190126" sldId="708"/>
        </pc:sldMkLst>
      </pc:sldChg>
      <pc:sldChg chg="del">
        <pc:chgData name="Kanti Adhikari" userId="9dc41c30-55a4-4a0f-991c-57ac14704c8e" providerId="ADAL" clId="{C047DAB1-35B4-42DE-8FAA-2E49EF53FDA8}" dt="2024-05-20T08:33:27.269" v="50" actId="47"/>
        <pc:sldMkLst>
          <pc:docMk/>
          <pc:sldMk cId="1915828960" sldId="710"/>
        </pc:sldMkLst>
      </pc:sldChg>
      <pc:sldChg chg="del">
        <pc:chgData name="Kanti Adhikari" userId="9dc41c30-55a4-4a0f-991c-57ac14704c8e" providerId="ADAL" clId="{C047DAB1-35B4-42DE-8FAA-2E49EF53FDA8}" dt="2024-05-20T08:33:28.544" v="51" actId="47"/>
        <pc:sldMkLst>
          <pc:docMk/>
          <pc:sldMk cId="3658444054" sldId="711"/>
        </pc:sldMkLst>
      </pc:sldChg>
      <pc:sldChg chg="del">
        <pc:chgData name="Kanti Adhikari" userId="9dc41c30-55a4-4a0f-991c-57ac14704c8e" providerId="ADAL" clId="{C047DAB1-35B4-42DE-8FAA-2E49EF53FDA8}" dt="2024-05-20T08:33:24.189" v="48" actId="47"/>
        <pc:sldMkLst>
          <pc:docMk/>
          <pc:sldMk cId="3874744416" sldId="712"/>
        </pc:sldMkLst>
      </pc:sldChg>
      <pc:sldChg chg="del">
        <pc:chgData name="Kanti Adhikari" userId="9dc41c30-55a4-4a0f-991c-57ac14704c8e" providerId="ADAL" clId="{C047DAB1-35B4-42DE-8FAA-2E49EF53FDA8}" dt="2024-05-20T08:33:25.784" v="49" actId="47"/>
        <pc:sldMkLst>
          <pc:docMk/>
          <pc:sldMk cId="2847274632" sldId="713"/>
        </pc:sldMkLst>
      </pc:sldChg>
      <pc:sldChg chg="del">
        <pc:chgData name="Kanti Adhikari" userId="9dc41c30-55a4-4a0f-991c-57ac14704c8e" providerId="ADAL" clId="{C047DAB1-35B4-42DE-8FAA-2E49EF53FDA8}" dt="2024-05-20T08:33:36.844" v="55" actId="47"/>
        <pc:sldMkLst>
          <pc:docMk/>
          <pc:sldMk cId="1349857282" sldId="714"/>
        </pc:sldMkLst>
      </pc:sldChg>
    </pc:docChg>
  </pc:docChgLst>
  <pc:docChgLst>
    <pc:chgData name="Tilak Bahadur Thapaliya" userId="11fb5bb9-68af-4a09-b727-db9a1b26cd64" providerId="ADAL" clId="{4433C04C-41D9-4C3C-B897-2A905B898E7D}"/>
    <pc:docChg chg="undo custSel addSld delSld modSld sldOrd">
      <pc:chgData name="Tilak Bahadur Thapaliya" userId="11fb5bb9-68af-4a09-b727-db9a1b26cd64" providerId="ADAL" clId="{4433C04C-41D9-4C3C-B897-2A905B898E7D}" dt="2024-05-09T03:56:22.563" v="5103" actId="20577"/>
      <pc:docMkLst>
        <pc:docMk/>
      </pc:docMkLst>
      <pc:sldChg chg="modSp mod">
        <pc:chgData name="Tilak Bahadur Thapaliya" userId="11fb5bb9-68af-4a09-b727-db9a1b26cd64" providerId="ADAL" clId="{4433C04C-41D9-4C3C-B897-2A905B898E7D}" dt="2024-05-07T06:37:20.348" v="1909" actId="122"/>
        <pc:sldMkLst>
          <pc:docMk/>
          <pc:sldMk cId="444293789" sldId="308"/>
        </pc:sldMkLst>
        <pc:spChg chg="mod">
          <ac:chgData name="Tilak Bahadur Thapaliya" userId="11fb5bb9-68af-4a09-b727-db9a1b26cd64" providerId="ADAL" clId="{4433C04C-41D9-4C3C-B897-2A905B898E7D}" dt="2024-05-07T04:53:34.816" v="1192" actId="14100"/>
          <ac:spMkLst>
            <pc:docMk/>
            <pc:sldMk cId="444293789" sldId="308"/>
            <ac:spMk id="6" creationId="{D2559146-C3B2-01C9-3CAB-8F5EECA58B19}"/>
          </ac:spMkLst>
        </pc:spChg>
        <pc:spChg chg="mod">
          <ac:chgData name="Tilak Bahadur Thapaliya" userId="11fb5bb9-68af-4a09-b727-db9a1b26cd64" providerId="ADAL" clId="{4433C04C-41D9-4C3C-B897-2A905B898E7D}" dt="2024-05-07T06:37:20.348" v="1909" actId="122"/>
          <ac:spMkLst>
            <pc:docMk/>
            <pc:sldMk cId="444293789" sldId="308"/>
            <ac:spMk id="7" creationId="{E96DAA1C-6359-A18F-1D35-39F4D8DA2596}"/>
          </ac:spMkLst>
        </pc:spChg>
      </pc:sldChg>
      <pc:sldChg chg="del">
        <pc:chgData name="Tilak Bahadur Thapaliya" userId="11fb5bb9-68af-4a09-b727-db9a1b26cd64" providerId="ADAL" clId="{4433C04C-41D9-4C3C-B897-2A905B898E7D}" dt="2024-05-06T10:43:37.740" v="724" actId="47"/>
        <pc:sldMkLst>
          <pc:docMk/>
          <pc:sldMk cId="1627688157" sldId="313"/>
        </pc:sldMkLst>
      </pc:sldChg>
      <pc:sldChg chg="del">
        <pc:chgData name="Tilak Bahadur Thapaliya" userId="11fb5bb9-68af-4a09-b727-db9a1b26cd64" providerId="ADAL" clId="{4433C04C-41D9-4C3C-B897-2A905B898E7D}" dt="2024-05-06T10:44:02.568" v="729" actId="47"/>
        <pc:sldMkLst>
          <pc:docMk/>
          <pc:sldMk cId="2290399329" sldId="373"/>
        </pc:sldMkLst>
      </pc:sldChg>
      <pc:sldChg chg="del">
        <pc:chgData name="Tilak Bahadur Thapaliya" userId="11fb5bb9-68af-4a09-b727-db9a1b26cd64" providerId="ADAL" clId="{4433C04C-41D9-4C3C-B897-2A905B898E7D}" dt="2024-05-06T10:43:39.488" v="725" actId="47"/>
        <pc:sldMkLst>
          <pc:docMk/>
          <pc:sldMk cId="2517836505" sldId="400"/>
        </pc:sldMkLst>
      </pc:sldChg>
      <pc:sldChg chg="del">
        <pc:chgData name="Tilak Bahadur Thapaliya" userId="11fb5bb9-68af-4a09-b727-db9a1b26cd64" providerId="ADAL" clId="{4433C04C-41D9-4C3C-B897-2A905B898E7D}" dt="2024-05-06T10:43:43.707" v="726" actId="47"/>
        <pc:sldMkLst>
          <pc:docMk/>
          <pc:sldMk cId="862311996" sldId="626"/>
        </pc:sldMkLst>
      </pc:sldChg>
      <pc:sldChg chg="del">
        <pc:chgData name="Tilak Bahadur Thapaliya" userId="11fb5bb9-68af-4a09-b727-db9a1b26cd64" providerId="ADAL" clId="{4433C04C-41D9-4C3C-B897-2A905B898E7D}" dt="2024-05-06T10:43:44.626" v="727" actId="47"/>
        <pc:sldMkLst>
          <pc:docMk/>
          <pc:sldMk cId="3557856321" sldId="631"/>
        </pc:sldMkLst>
      </pc:sldChg>
      <pc:sldChg chg="del">
        <pc:chgData name="Tilak Bahadur Thapaliya" userId="11fb5bb9-68af-4a09-b727-db9a1b26cd64" providerId="ADAL" clId="{4433C04C-41D9-4C3C-B897-2A905B898E7D}" dt="2024-05-06T10:43:46.910" v="728" actId="47"/>
        <pc:sldMkLst>
          <pc:docMk/>
          <pc:sldMk cId="393464535" sldId="632"/>
        </pc:sldMkLst>
      </pc:sldChg>
      <pc:sldChg chg="modSp mod">
        <pc:chgData name="Tilak Bahadur Thapaliya" userId="11fb5bb9-68af-4a09-b727-db9a1b26cd64" providerId="ADAL" clId="{4433C04C-41D9-4C3C-B897-2A905B898E7D}" dt="2024-05-07T07:32:06.037" v="1932" actId="20577"/>
        <pc:sldMkLst>
          <pc:docMk/>
          <pc:sldMk cId="1654871768" sldId="633"/>
        </pc:sldMkLst>
        <pc:spChg chg="mod">
          <ac:chgData name="Tilak Bahadur Thapaliya" userId="11fb5bb9-68af-4a09-b727-db9a1b26cd64" providerId="ADAL" clId="{4433C04C-41D9-4C3C-B897-2A905B898E7D}" dt="2024-05-07T06:37:36.872" v="1910" actId="2710"/>
          <ac:spMkLst>
            <pc:docMk/>
            <pc:sldMk cId="1654871768" sldId="633"/>
            <ac:spMk id="2" creationId="{E94A3035-0014-C18B-8615-1D279F324649}"/>
          </ac:spMkLst>
        </pc:spChg>
        <pc:spChg chg="mod">
          <ac:chgData name="Tilak Bahadur Thapaliya" userId="11fb5bb9-68af-4a09-b727-db9a1b26cd64" providerId="ADAL" clId="{4433C04C-41D9-4C3C-B897-2A905B898E7D}" dt="2024-05-07T07:32:06.037" v="1932" actId="20577"/>
          <ac:spMkLst>
            <pc:docMk/>
            <pc:sldMk cId="1654871768" sldId="633"/>
            <ac:spMk id="3" creationId="{386D7D3D-BCB9-B65A-A618-6B47B324162C}"/>
          </ac:spMkLst>
        </pc:spChg>
      </pc:sldChg>
      <pc:sldChg chg="modSp mod">
        <pc:chgData name="Tilak Bahadur Thapaliya" userId="11fb5bb9-68af-4a09-b727-db9a1b26cd64" providerId="ADAL" clId="{4433C04C-41D9-4C3C-B897-2A905B898E7D}" dt="2024-05-07T07:32:14.713" v="1947" actId="20577"/>
        <pc:sldMkLst>
          <pc:docMk/>
          <pc:sldMk cId="2810428331" sldId="634"/>
        </pc:sldMkLst>
        <pc:spChg chg="mod">
          <ac:chgData name="Tilak Bahadur Thapaliya" userId="11fb5bb9-68af-4a09-b727-db9a1b26cd64" providerId="ADAL" clId="{4433C04C-41D9-4C3C-B897-2A905B898E7D}" dt="2024-05-07T06:37:48.109" v="1914" actId="14100"/>
          <ac:spMkLst>
            <pc:docMk/>
            <pc:sldMk cId="2810428331" sldId="634"/>
            <ac:spMk id="2" creationId="{2D06985D-8CAC-4C41-D82E-658393609CE9}"/>
          </ac:spMkLst>
        </pc:spChg>
        <pc:spChg chg="mod">
          <ac:chgData name="Tilak Bahadur Thapaliya" userId="11fb5bb9-68af-4a09-b727-db9a1b26cd64" providerId="ADAL" clId="{4433C04C-41D9-4C3C-B897-2A905B898E7D}" dt="2024-05-07T07:32:14.713" v="1947" actId="20577"/>
          <ac:spMkLst>
            <pc:docMk/>
            <pc:sldMk cId="2810428331" sldId="634"/>
            <ac:spMk id="3" creationId="{BDC154C8-204B-7E89-E683-783C9760834C}"/>
          </ac:spMkLst>
        </pc:spChg>
      </pc:sldChg>
      <pc:sldChg chg="modSp mod ord">
        <pc:chgData name="Tilak Bahadur Thapaliya" userId="11fb5bb9-68af-4a09-b727-db9a1b26cd64" providerId="ADAL" clId="{4433C04C-41D9-4C3C-B897-2A905B898E7D}" dt="2024-05-07T08:52:59.402" v="2498" actId="6549"/>
        <pc:sldMkLst>
          <pc:docMk/>
          <pc:sldMk cId="2399877589" sldId="635"/>
        </pc:sldMkLst>
        <pc:spChg chg="mod">
          <ac:chgData name="Tilak Bahadur Thapaliya" userId="11fb5bb9-68af-4a09-b727-db9a1b26cd64" providerId="ADAL" clId="{4433C04C-41D9-4C3C-B897-2A905B898E7D}" dt="2024-05-07T08:52:59.402" v="2498" actId="6549"/>
          <ac:spMkLst>
            <pc:docMk/>
            <pc:sldMk cId="2399877589" sldId="635"/>
            <ac:spMk id="2" creationId="{83C5D914-51E1-B35B-9AA3-9240FBAB7DC2}"/>
          </ac:spMkLst>
        </pc:spChg>
        <pc:spChg chg="mod">
          <ac:chgData name="Tilak Bahadur Thapaliya" userId="11fb5bb9-68af-4a09-b727-db9a1b26cd64" providerId="ADAL" clId="{4433C04C-41D9-4C3C-B897-2A905B898E7D}" dt="2024-05-06T08:15:00.864" v="38"/>
          <ac:spMkLst>
            <pc:docMk/>
            <pc:sldMk cId="2399877589" sldId="635"/>
            <ac:spMk id="3" creationId="{2E0524E8-D8C3-6D7C-3035-903BFB298030}"/>
          </ac:spMkLst>
        </pc:spChg>
      </pc:sldChg>
      <pc:sldChg chg="modSp mod">
        <pc:chgData name="Tilak Bahadur Thapaliya" userId="11fb5bb9-68af-4a09-b727-db9a1b26cd64" providerId="ADAL" clId="{4433C04C-41D9-4C3C-B897-2A905B898E7D}" dt="2024-05-07T05:46:57.734" v="1616" actId="14100"/>
        <pc:sldMkLst>
          <pc:docMk/>
          <pc:sldMk cId="2899567498" sldId="636"/>
        </pc:sldMkLst>
        <pc:spChg chg="mod">
          <ac:chgData name="Tilak Bahadur Thapaliya" userId="11fb5bb9-68af-4a09-b727-db9a1b26cd64" providerId="ADAL" clId="{4433C04C-41D9-4C3C-B897-2A905B898E7D}" dt="2024-05-07T05:46:57.734" v="1616" actId="14100"/>
          <ac:spMkLst>
            <pc:docMk/>
            <pc:sldMk cId="2899567498" sldId="636"/>
            <ac:spMk id="2" creationId="{A7267742-BDB9-712A-0A6F-7A87B2CF1CDF}"/>
          </ac:spMkLst>
        </pc:spChg>
      </pc:sldChg>
      <pc:sldChg chg="modSp mod">
        <pc:chgData name="Tilak Bahadur Thapaliya" userId="11fb5bb9-68af-4a09-b727-db9a1b26cd64" providerId="ADAL" clId="{4433C04C-41D9-4C3C-B897-2A905B898E7D}" dt="2024-05-07T05:43:20.858" v="1564" actId="2710"/>
        <pc:sldMkLst>
          <pc:docMk/>
          <pc:sldMk cId="1758744348" sldId="637"/>
        </pc:sldMkLst>
        <pc:spChg chg="mod">
          <ac:chgData name="Tilak Bahadur Thapaliya" userId="11fb5bb9-68af-4a09-b727-db9a1b26cd64" providerId="ADAL" clId="{4433C04C-41D9-4C3C-B897-2A905B898E7D}" dt="2024-05-07T05:43:20.858" v="1564" actId="2710"/>
          <ac:spMkLst>
            <pc:docMk/>
            <pc:sldMk cId="1758744348" sldId="637"/>
            <ac:spMk id="2" creationId="{0FF4F7F5-2B76-DE53-3D25-8CE680FF76C6}"/>
          </ac:spMkLst>
        </pc:spChg>
      </pc:sldChg>
      <pc:sldChg chg="modSp mod">
        <pc:chgData name="Tilak Bahadur Thapaliya" userId="11fb5bb9-68af-4a09-b727-db9a1b26cd64" providerId="ADAL" clId="{4433C04C-41D9-4C3C-B897-2A905B898E7D}" dt="2024-05-07T05:46:17.751" v="1611" actId="27636"/>
        <pc:sldMkLst>
          <pc:docMk/>
          <pc:sldMk cId="2113530272" sldId="638"/>
        </pc:sldMkLst>
        <pc:spChg chg="mod">
          <ac:chgData name="Tilak Bahadur Thapaliya" userId="11fb5bb9-68af-4a09-b727-db9a1b26cd64" providerId="ADAL" clId="{4433C04C-41D9-4C3C-B897-2A905B898E7D}" dt="2024-05-07T05:46:17.751" v="1611" actId="27636"/>
          <ac:spMkLst>
            <pc:docMk/>
            <pc:sldMk cId="2113530272" sldId="638"/>
            <ac:spMk id="2" creationId="{34004A95-D6F1-1596-6613-BB23FC34D59A}"/>
          </ac:spMkLst>
        </pc:spChg>
        <pc:spChg chg="mod">
          <ac:chgData name="Tilak Bahadur Thapaliya" userId="11fb5bb9-68af-4a09-b727-db9a1b26cd64" providerId="ADAL" clId="{4433C04C-41D9-4C3C-B897-2A905B898E7D}" dt="2024-05-07T05:43:48.035" v="1579" actId="20577"/>
          <ac:spMkLst>
            <pc:docMk/>
            <pc:sldMk cId="2113530272" sldId="638"/>
            <ac:spMk id="3" creationId="{FC0E3297-FC56-4813-0CCC-045F81FE4AEF}"/>
          </ac:spMkLst>
        </pc:spChg>
      </pc:sldChg>
      <pc:sldChg chg="modSp mod">
        <pc:chgData name="Tilak Bahadur Thapaliya" userId="11fb5bb9-68af-4a09-b727-db9a1b26cd64" providerId="ADAL" clId="{4433C04C-41D9-4C3C-B897-2A905B898E7D}" dt="2024-05-07T06:01:16.456" v="1628"/>
        <pc:sldMkLst>
          <pc:docMk/>
          <pc:sldMk cId="3664114155" sldId="639"/>
        </pc:sldMkLst>
        <pc:spChg chg="mod">
          <ac:chgData name="Tilak Bahadur Thapaliya" userId="11fb5bb9-68af-4a09-b727-db9a1b26cd64" providerId="ADAL" clId="{4433C04C-41D9-4C3C-B897-2A905B898E7D}" dt="2024-05-07T05:38:06.039" v="1521" actId="20577"/>
          <ac:spMkLst>
            <pc:docMk/>
            <pc:sldMk cId="3664114155" sldId="639"/>
            <ac:spMk id="2" creationId="{2B3E6ECD-DFE7-00FB-F5B6-CFBEAB1808C6}"/>
          </ac:spMkLst>
        </pc:spChg>
        <pc:spChg chg="mod">
          <ac:chgData name="Tilak Bahadur Thapaliya" userId="11fb5bb9-68af-4a09-b727-db9a1b26cd64" providerId="ADAL" clId="{4433C04C-41D9-4C3C-B897-2A905B898E7D}" dt="2024-05-07T06:01:16.456" v="1628"/>
          <ac:spMkLst>
            <pc:docMk/>
            <pc:sldMk cId="3664114155" sldId="639"/>
            <ac:spMk id="3" creationId="{76F0D105-C0C6-0FB6-2A3E-3490A2A241CD}"/>
          </ac:spMkLst>
        </pc:spChg>
      </pc:sldChg>
      <pc:sldChg chg="modSp mod">
        <pc:chgData name="Tilak Bahadur Thapaliya" userId="11fb5bb9-68af-4a09-b727-db9a1b26cd64" providerId="ADAL" clId="{4433C04C-41D9-4C3C-B897-2A905B898E7D}" dt="2024-05-08T09:39:44.355" v="4217" actId="27636"/>
        <pc:sldMkLst>
          <pc:docMk/>
          <pc:sldMk cId="1825058772" sldId="640"/>
        </pc:sldMkLst>
        <pc:spChg chg="mod">
          <ac:chgData name="Tilak Bahadur Thapaliya" userId="11fb5bb9-68af-4a09-b727-db9a1b26cd64" providerId="ADAL" clId="{4433C04C-41D9-4C3C-B897-2A905B898E7D}" dt="2024-05-08T09:39:44.355" v="4217" actId="27636"/>
          <ac:spMkLst>
            <pc:docMk/>
            <pc:sldMk cId="1825058772" sldId="640"/>
            <ac:spMk id="2" creationId="{3EEDD211-855B-0FC6-CBF7-56568602D082}"/>
          </ac:spMkLst>
        </pc:spChg>
        <pc:spChg chg="mod">
          <ac:chgData name="Tilak Bahadur Thapaliya" userId="11fb5bb9-68af-4a09-b727-db9a1b26cd64" providerId="ADAL" clId="{4433C04C-41D9-4C3C-B897-2A905B898E7D}" dt="2024-05-07T06:01:40.140" v="1629" actId="20577"/>
          <ac:spMkLst>
            <pc:docMk/>
            <pc:sldMk cId="1825058772" sldId="640"/>
            <ac:spMk id="3" creationId="{A25E5224-C0FE-E7FB-2346-3D31B00440BF}"/>
          </ac:spMkLst>
        </pc:spChg>
      </pc:sldChg>
      <pc:sldChg chg="modSp mod">
        <pc:chgData name="Tilak Bahadur Thapaliya" userId="11fb5bb9-68af-4a09-b727-db9a1b26cd64" providerId="ADAL" clId="{4433C04C-41D9-4C3C-B897-2A905B898E7D}" dt="2024-05-07T06:04:08.239" v="1634" actId="6549"/>
        <pc:sldMkLst>
          <pc:docMk/>
          <pc:sldMk cId="2091447527" sldId="641"/>
        </pc:sldMkLst>
        <pc:spChg chg="mod">
          <ac:chgData name="Tilak Bahadur Thapaliya" userId="11fb5bb9-68af-4a09-b727-db9a1b26cd64" providerId="ADAL" clId="{4433C04C-41D9-4C3C-B897-2A905B898E7D}" dt="2024-05-07T06:04:08.239" v="1634" actId="6549"/>
          <ac:spMkLst>
            <pc:docMk/>
            <pc:sldMk cId="2091447527" sldId="641"/>
            <ac:spMk id="2" creationId="{305C0FB6-656E-8786-B51E-89AFF86847DD}"/>
          </ac:spMkLst>
        </pc:spChg>
      </pc:sldChg>
      <pc:sldChg chg="modSp mod">
        <pc:chgData name="Tilak Bahadur Thapaliya" userId="11fb5bb9-68af-4a09-b727-db9a1b26cd64" providerId="ADAL" clId="{4433C04C-41D9-4C3C-B897-2A905B898E7D}" dt="2024-05-07T06:06:40.208" v="1657" actId="27636"/>
        <pc:sldMkLst>
          <pc:docMk/>
          <pc:sldMk cId="3958948094" sldId="642"/>
        </pc:sldMkLst>
        <pc:spChg chg="mod">
          <ac:chgData name="Tilak Bahadur Thapaliya" userId="11fb5bb9-68af-4a09-b727-db9a1b26cd64" providerId="ADAL" clId="{4433C04C-41D9-4C3C-B897-2A905B898E7D}" dt="2024-05-07T06:06:40.208" v="1657" actId="27636"/>
          <ac:spMkLst>
            <pc:docMk/>
            <pc:sldMk cId="3958948094" sldId="642"/>
            <ac:spMk id="2" creationId="{A91C83B0-D870-5B9B-290E-5D98DDCC913B}"/>
          </ac:spMkLst>
        </pc:spChg>
      </pc:sldChg>
      <pc:sldChg chg="modSp mod">
        <pc:chgData name="Tilak Bahadur Thapaliya" userId="11fb5bb9-68af-4a09-b727-db9a1b26cd64" providerId="ADAL" clId="{4433C04C-41D9-4C3C-B897-2A905B898E7D}" dt="2024-05-07T06:21:26.833" v="1812" actId="27636"/>
        <pc:sldMkLst>
          <pc:docMk/>
          <pc:sldMk cId="1150314848" sldId="643"/>
        </pc:sldMkLst>
        <pc:spChg chg="mod">
          <ac:chgData name="Tilak Bahadur Thapaliya" userId="11fb5bb9-68af-4a09-b727-db9a1b26cd64" providerId="ADAL" clId="{4433C04C-41D9-4C3C-B897-2A905B898E7D}" dt="2024-05-07T06:21:26.833" v="1812" actId="27636"/>
          <ac:spMkLst>
            <pc:docMk/>
            <pc:sldMk cId="1150314848" sldId="643"/>
            <ac:spMk id="2" creationId="{2292179B-3FCF-71C2-A64B-0254D9BCAF3E}"/>
          </ac:spMkLst>
        </pc:spChg>
      </pc:sldChg>
      <pc:sldChg chg="modSp mod">
        <pc:chgData name="Tilak Bahadur Thapaliya" userId="11fb5bb9-68af-4a09-b727-db9a1b26cd64" providerId="ADAL" clId="{4433C04C-41D9-4C3C-B897-2A905B898E7D}" dt="2024-05-07T06:21:56.626" v="1813" actId="5793"/>
        <pc:sldMkLst>
          <pc:docMk/>
          <pc:sldMk cId="3631846188" sldId="644"/>
        </pc:sldMkLst>
        <pc:spChg chg="mod">
          <ac:chgData name="Tilak Bahadur Thapaliya" userId="11fb5bb9-68af-4a09-b727-db9a1b26cd64" providerId="ADAL" clId="{4433C04C-41D9-4C3C-B897-2A905B898E7D}" dt="2024-05-07T06:21:56.626" v="1813" actId="5793"/>
          <ac:spMkLst>
            <pc:docMk/>
            <pc:sldMk cId="3631846188" sldId="644"/>
            <ac:spMk id="2" creationId="{760CFAC2-3A6D-5FCC-0734-E9C5E0303D9D}"/>
          </ac:spMkLst>
        </pc:spChg>
      </pc:sldChg>
      <pc:sldChg chg="modSp mod">
        <pc:chgData name="Tilak Bahadur Thapaliya" userId="11fb5bb9-68af-4a09-b727-db9a1b26cd64" providerId="ADAL" clId="{4433C04C-41D9-4C3C-B897-2A905B898E7D}" dt="2024-05-07T06:22:51.884" v="1815" actId="12"/>
        <pc:sldMkLst>
          <pc:docMk/>
          <pc:sldMk cId="896612807" sldId="645"/>
        </pc:sldMkLst>
        <pc:spChg chg="mod">
          <ac:chgData name="Tilak Bahadur Thapaliya" userId="11fb5bb9-68af-4a09-b727-db9a1b26cd64" providerId="ADAL" clId="{4433C04C-41D9-4C3C-B897-2A905B898E7D}" dt="2024-05-07T06:22:51.884" v="1815" actId="12"/>
          <ac:spMkLst>
            <pc:docMk/>
            <pc:sldMk cId="896612807" sldId="645"/>
            <ac:spMk id="2" creationId="{26B55BF3-0CB8-A3B1-A921-BECEA7CC72B0}"/>
          </ac:spMkLst>
        </pc:spChg>
      </pc:sldChg>
      <pc:sldChg chg="modSp mod ord">
        <pc:chgData name="Tilak Bahadur Thapaliya" userId="11fb5bb9-68af-4a09-b727-db9a1b26cd64" providerId="ADAL" clId="{4433C04C-41D9-4C3C-B897-2A905B898E7D}" dt="2024-05-07T06:27:50.881" v="1833" actId="20577"/>
        <pc:sldMkLst>
          <pc:docMk/>
          <pc:sldMk cId="2343988946" sldId="646"/>
        </pc:sldMkLst>
        <pc:spChg chg="mod">
          <ac:chgData name="Tilak Bahadur Thapaliya" userId="11fb5bb9-68af-4a09-b727-db9a1b26cd64" providerId="ADAL" clId="{4433C04C-41D9-4C3C-B897-2A905B898E7D}" dt="2024-05-07T06:27:50.881" v="1833" actId="20577"/>
          <ac:spMkLst>
            <pc:docMk/>
            <pc:sldMk cId="2343988946" sldId="646"/>
            <ac:spMk id="2" creationId="{A1E23594-2F14-234A-AFA8-A9B73B4119DB}"/>
          </ac:spMkLst>
        </pc:spChg>
      </pc:sldChg>
      <pc:sldChg chg="modSp mod ord">
        <pc:chgData name="Tilak Bahadur Thapaliya" userId="11fb5bb9-68af-4a09-b727-db9a1b26cd64" providerId="ADAL" clId="{4433C04C-41D9-4C3C-B897-2A905B898E7D}" dt="2024-05-07T06:32:16.772" v="1868" actId="255"/>
        <pc:sldMkLst>
          <pc:docMk/>
          <pc:sldMk cId="3524156401" sldId="647"/>
        </pc:sldMkLst>
        <pc:spChg chg="mod">
          <ac:chgData name="Tilak Bahadur Thapaliya" userId="11fb5bb9-68af-4a09-b727-db9a1b26cd64" providerId="ADAL" clId="{4433C04C-41D9-4C3C-B897-2A905B898E7D}" dt="2024-05-07T06:32:16.772" v="1868" actId="255"/>
          <ac:spMkLst>
            <pc:docMk/>
            <pc:sldMk cId="3524156401" sldId="647"/>
            <ac:spMk id="2" creationId="{51804B56-0351-ECC9-F5D5-4AF257DA2CBE}"/>
          </ac:spMkLst>
        </pc:spChg>
        <pc:spChg chg="mod">
          <ac:chgData name="Tilak Bahadur Thapaliya" userId="11fb5bb9-68af-4a09-b727-db9a1b26cd64" providerId="ADAL" clId="{4433C04C-41D9-4C3C-B897-2A905B898E7D}" dt="2024-05-06T08:27:08.449" v="158" actId="27636"/>
          <ac:spMkLst>
            <pc:docMk/>
            <pc:sldMk cId="3524156401" sldId="647"/>
            <ac:spMk id="3" creationId="{5481EE84-037F-F0BC-2B8E-31D4D20F1E2C}"/>
          </ac:spMkLst>
        </pc:spChg>
      </pc:sldChg>
      <pc:sldChg chg="modSp mod ord">
        <pc:chgData name="Tilak Bahadur Thapaliya" userId="11fb5bb9-68af-4a09-b727-db9a1b26cd64" providerId="ADAL" clId="{4433C04C-41D9-4C3C-B897-2A905B898E7D}" dt="2024-05-07T06:29:19.173" v="1842" actId="6549"/>
        <pc:sldMkLst>
          <pc:docMk/>
          <pc:sldMk cId="461573862" sldId="648"/>
        </pc:sldMkLst>
        <pc:spChg chg="mod">
          <ac:chgData name="Tilak Bahadur Thapaliya" userId="11fb5bb9-68af-4a09-b727-db9a1b26cd64" providerId="ADAL" clId="{4433C04C-41D9-4C3C-B897-2A905B898E7D}" dt="2024-05-07T06:29:19.173" v="1842" actId="6549"/>
          <ac:spMkLst>
            <pc:docMk/>
            <pc:sldMk cId="461573862" sldId="648"/>
            <ac:spMk id="2" creationId="{4EF5A5E2-7091-A8D5-9E0C-1C0E1F0298EA}"/>
          </ac:spMkLst>
        </pc:spChg>
        <pc:spChg chg="mod">
          <ac:chgData name="Tilak Bahadur Thapaliya" userId="11fb5bb9-68af-4a09-b727-db9a1b26cd64" providerId="ADAL" clId="{4433C04C-41D9-4C3C-B897-2A905B898E7D}" dt="2024-05-06T08:27:04.331" v="156" actId="27636"/>
          <ac:spMkLst>
            <pc:docMk/>
            <pc:sldMk cId="461573862" sldId="648"/>
            <ac:spMk id="3" creationId="{8C9ABD70-7A54-0BA5-6BFF-40F349753970}"/>
          </ac:spMkLst>
        </pc:spChg>
      </pc:sldChg>
      <pc:sldChg chg="modSp mod ord">
        <pc:chgData name="Tilak Bahadur Thapaliya" userId="11fb5bb9-68af-4a09-b727-db9a1b26cd64" providerId="ADAL" clId="{4433C04C-41D9-4C3C-B897-2A905B898E7D}" dt="2024-05-07T06:36:09.417" v="1903" actId="27636"/>
        <pc:sldMkLst>
          <pc:docMk/>
          <pc:sldMk cId="2418370412" sldId="649"/>
        </pc:sldMkLst>
        <pc:spChg chg="mod">
          <ac:chgData name="Tilak Bahadur Thapaliya" userId="11fb5bb9-68af-4a09-b727-db9a1b26cd64" providerId="ADAL" clId="{4433C04C-41D9-4C3C-B897-2A905B898E7D}" dt="2024-05-07T06:36:09.417" v="1903" actId="27636"/>
          <ac:spMkLst>
            <pc:docMk/>
            <pc:sldMk cId="2418370412" sldId="649"/>
            <ac:spMk id="2" creationId="{BE4029B5-D307-B67D-4CF1-1F8376A326F2}"/>
          </ac:spMkLst>
        </pc:spChg>
        <pc:spChg chg="mod">
          <ac:chgData name="Tilak Bahadur Thapaliya" userId="11fb5bb9-68af-4a09-b727-db9a1b26cd64" providerId="ADAL" clId="{4433C04C-41D9-4C3C-B897-2A905B898E7D}" dt="2024-05-07T05:10:43.665" v="1341" actId="20577"/>
          <ac:spMkLst>
            <pc:docMk/>
            <pc:sldMk cId="2418370412" sldId="649"/>
            <ac:spMk id="3" creationId="{197B797B-FE59-4857-2F58-0EB428E41AC6}"/>
          </ac:spMkLst>
        </pc:spChg>
      </pc:sldChg>
      <pc:sldChg chg="modSp new mod ord">
        <pc:chgData name="Tilak Bahadur Thapaliya" userId="11fb5bb9-68af-4a09-b727-db9a1b26cd64" providerId="ADAL" clId="{4433C04C-41D9-4C3C-B897-2A905B898E7D}" dt="2024-05-07T06:07:43.206" v="1662" actId="27636"/>
        <pc:sldMkLst>
          <pc:docMk/>
          <pc:sldMk cId="1794394581" sldId="650"/>
        </pc:sldMkLst>
        <pc:spChg chg="mod">
          <ac:chgData name="Tilak Bahadur Thapaliya" userId="11fb5bb9-68af-4a09-b727-db9a1b26cd64" providerId="ADAL" clId="{4433C04C-41D9-4C3C-B897-2A905B898E7D}" dt="2024-05-07T06:07:43.206" v="1662" actId="27636"/>
          <ac:spMkLst>
            <pc:docMk/>
            <pc:sldMk cId="1794394581" sldId="650"/>
            <ac:spMk id="2" creationId="{17C8FC5D-28E6-5FFC-A3E2-C5F9F47D7FC4}"/>
          </ac:spMkLst>
        </pc:spChg>
        <pc:spChg chg="mod">
          <ac:chgData name="Tilak Bahadur Thapaliya" userId="11fb5bb9-68af-4a09-b727-db9a1b26cd64" providerId="ADAL" clId="{4433C04C-41D9-4C3C-B897-2A905B898E7D}" dt="2024-05-06T08:28:05.335" v="170" actId="255"/>
          <ac:spMkLst>
            <pc:docMk/>
            <pc:sldMk cId="1794394581" sldId="650"/>
            <ac:spMk id="3" creationId="{7F9CA710-8E42-A996-3D51-8E403F075DF7}"/>
          </ac:spMkLst>
        </pc:spChg>
      </pc:sldChg>
      <pc:sldChg chg="modSp new mod">
        <pc:chgData name="Tilak Bahadur Thapaliya" userId="11fb5bb9-68af-4a09-b727-db9a1b26cd64" providerId="ADAL" clId="{4433C04C-41D9-4C3C-B897-2A905B898E7D}" dt="2024-05-07T06:11:14.361" v="1694" actId="27636"/>
        <pc:sldMkLst>
          <pc:docMk/>
          <pc:sldMk cId="2163852624" sldId="651"/>
        </pc:sldMkLst>
        <pc:spChg chg="mod">
          <ac:chgData name="Tilak Bahadur Thapaliya" userId="11fb5bb9-68af-4a09-b727-db9a1b26cd64" providerId="ADAL" clId="{4433C04C-41D9-4C3C-B897-2A905B898E7D}" dt="2024-05-07T06:11:14.361" v="1694" actId="27636"/>
          <ac:spMkLst>
            <pc:docMk/>
            <pc:sldMk cId="2163852624" sldId="651"/>
            <ac:spMk id="2" creationId="{A091B059-3EB4-B857-EEA1-099BF2E8C0DE}"/>
          </ac:spMkLst>
        </pc:spChg>
        <pc:spChg chg="mod">
          <ac:chgData name="Tilak Bahadur Thapaliya" userId="11fb5bb9-68af-4a09-b727-db9a1b26cd64" providerId="ADAL" clId="{4433C04C-41D9-4C3C-B897-2A905B898E7D}" dt="2024-05-06T08:43:33.719" v="255" actId="20577"/>
          <ac:spMkLst>
            <pc:docMk/>
            <pc:sldMk cId="2163852624" sldId="651"/>
            <ac:spMk id="3" creationId="{319EAF2C-8FB6-C2BB-F6B7-8D8EB9C3AD6A}"/>
          </ac:spMkLst>
        </pc:spChg>
      </pc:sldChg>
      <pc:sldChg chg="modSp new mod">
        <pc:chgData name="Tilak Bahadur Thapaliya" userId="11fb5bb9-68af-4a09-b727-db9a1b26cd64" providerId="ADAL" clId="{4433C04C-41D9-4C3C-B897-2A905B898E7D}" dt="2024-05-07T06:18:27.147" v="1783" actId="255"/>
        <pc:sldMkLst>
          <pc:docMk/>
          <pc:sldMk cId="1959947759" sldId="652"/>
        </pc:sldMkLst>
        <pc:spChg chg="mod">
          <ac:chgData name="Tilak Bahadur Thapaliya" userId="11fb5bb9-68af-4a09-b727-db9a1b26cd64" providerId="ADAL" clId="{4433C04C-41D9-4C3C-B897-2A905B898E7D}" dt="2024-05-07T06:18:27.147" v="1783" actId="255"/>
          <ac:spMkLst>
            <pc:docMk/>
            <pc:sldMk cId="1959947759" sldId="652"/>
            <ac:spMk id="2" creationId="{981F192D-4C45-A705-BD74-499BD99C3E5F}"/>
          </ac:spMkLst>
        </pc:spChg>
        <pc:spChg chg="mod">
          <ac:chgData name="Tilak Bahadur Thapaliya" userId="11fb5bb9-68af-4a09-b727-db9a1b26cd64" providerId="ADAL" clId="{4433C04C-41D9-4C3C-B897-2A905B898E7D}" dt="2024-05-06T08:43:39.407" v="258" actId="20577"/>
          <ac:spMkLst>
            <pc:docMk/>
            <pc:sldMk cId="1959947759" sldId="652"/>
            <ac:spMk id="3" creationId="{71ADEEB3-38C2-796E-D5E0-503A9E246938}"/>
          </ac:spMkLst>
        </pc:spChg>
      </pc:sldChg>
      <pc:sldChg chg="modSp new del mod">
        <pc:chgData name="Tilak Bahadur Thapaliya" userId="11fb5bb9-68af-4a09-b727-db9a1b26cd64" providerId="ADAL" clId="{4433C04C-41D9-4C3C-B897-2A905B898E7D}" dt="2024-05-06T08:59:20.265" v="328" actId="2696"/>
        <pc:sldMkLst>
          <pc:docMk/>
          <pc:sldMk cId="1522452334" sldId="653"/>
        </pc:sldMkLst>
        <pc:spChg chg="mod">
          <ac:chgData name="Tilak Bahadur Thapaliya" userId="11fb5bb9-68af-4a09-b727-db9a1b26cd64" providerId="ADAL" clId="{4433C04C-41D9-4C3C-B897-2A905B898E7D}" dt="2024-05-06T08:56:56.459" v="320" actId="20577"/>
          <ac:spMkLst>
            <pc:docMk/>
            <pc:sldMk cId="1522452334" sldId="653"/>
            <ac:spMk id="2" creationId="{162CE71B-A606-3FFE-B7BA-E0E88527CA90}"/>
          </ac:spMkLst>
        </pc:spChg>
      </pc:sldChg>
      <pc:sldChg chg="modSp new mod">
        <pc:chgData name="Tilak Bahadur Thapaliya" userId="11fb5bb9-68af-4a09-b727-db9a1b26cd64" providerId="ADAL" clId="{4433C04C-41D9-4C3C-B897-2A905B898E7D}" dt="2024-05-07T07:56:59.263" v="1970" actId="20577"/>
        <pc:sldMkLst>
          <pc:docMk/>
          <pc:sldMk cId="3172881945" sldId="653"/>
        </pc:sldMkLst>
        <pc:spChg chg="mod">
          <ac:chgData name="Tilak Bahadur Thapaliya" userId="11fb5bb9-68af-4a09-b727-db9a1b26cd64" providerId="ADAL" clId="{4433C04C-41D9-4C3C-B897-2A905B898E7D}" dt="2024-05-07T07:56:59.263" v="1970" actId="20577"/>
          <ac:spMkLst>
            <pc:docMk/>
            <pc:sldMk cId="3172881945" sldId="653"/>
            <ac:spMk id="2" creationId="{4E325966-27E6-51D7-8153-2989F4AA2921}"/>
          </ac:spMkLst>
        </pc:spChg>
        <pc:spChg chg="mod">
          <ac:chgData name="Tilak Bahadur Thapaliya" userId="11fb5bb9-68af-4a09-b727-db9a1b26cd64" providerId="ADAL" clId="{4433C04C-41D9-4C3C-B897-2A905B898E7D}" dt="2024-05-06T09:02:42.932" v="363" actId="27636"/>
          <ac:spMkLst>
            <pc:docMk/>
            <pc:sldMk cId="3172881945" sldId="653"/>
            <ac:spMk id="3" creationId="{EC489CE3-8202-C17F-4916-9A81F7DA7E45}"/>
          </ac:spMkLst>
        </pc:spChg>
      </pc:sldChg>
      <pc:sldChg chg="modSp new del mod">
        <pc:chgData name="Tilak Bahadur Thapaliya" userId="11fb5bb9-68af-4a09-b727-db9a1b26cd64" providerId="ADAL" clId="{4433C04C-41D9-4C3C-B897-2A905B898E7D}" dt="2024-05-06T09:01:35.858" v="351" actId="2696"/>
        <pc:sldMkLst>
          <pc:docMk/>
          <pc:sldMk cId="1773816924" sldId="654"/>
        </pc:sldMkLst>
        <pc:spChg chg="mod">
          <ac:chgData name="Tilak Bahadur Thapaliya" userId="11fb5bb9-68af-4a09-b727-db9a1b26cd64" providerId="ADAL" clId="{4433C04C-41D9-4C3C-B897-2A905B898E7D}" dt="2024-05-06T09:01:03.359" v="342" actId="6549"/>
          <ac:spMkLst>
            <pc:docMk/>
            <pc:sldMk cId="1773816924" sldId="654"/>
            <ac:spMk id="2" creationId="{9051ADA1-B874-DEF2-DF50-28EC0DFC01CA}"/>
          </ac:spMkLst>
        </pc:spChg>
        <pc:spChg chg="mod">
          <ac:chgData name="Tilak Bahadur Thapaliya" userId="11fb5bb9-68af-4a09-b727-db9a1b26cd64" providerId="ADAL" clId="{4433C04C-41D9-4C3C-B897-2A905B898E7D}" dt="2024-05-06T09:00:14.024" v="335" actId="27636"/>
          <ac:spMkLst>
            <pc:docMk/>
            <pc:sldMk cId="1773816924" sldId="654"/>
            <ac:spMk id="3" creationId="{3184C99E-5636-92BD-3793-0732ACEA28E6}"/>
          </ac:spMkLst>
        </pc:spChg>
      </pc:sldChg>
      <pc:sldChg chg="modSp new mod">
        <pc:chgData name="Tilak Bahadur Thapaliya" userId="11fb5bb9-68af-4a09-b727-db9a1b26cd64" providerId="ADAL" clId="{4433C04C-41D9-4C3C-B897-2A905B898E7D}" dt="2024-05-07T06:34:35.508" v="1893" actId="20577"/>
        <pc:sldMkLst>
          <pc:docMk/>
          <pc:sldMk cId="3718867118" sldId="654"/>
        </pc:sldMkLst>
        <pc:spChg chg="mod">
          <ac:chgData name="Tilak Bahadur Thapaliya" userId="11fb5bb9-68af-4a09-b727-db9a1b26cd64" providerId="ADAL" clId="{4433C04C-41D9-4C3C-B897-2A905B898E7D}" dt="2024-05-07T06:34:35.508" v="1893" actId="20577"/>
          <ac:spMkLst>
            <pc:docMk/>
            <pc:sldMk cId="3718867118" sldId="654"/>
            <ac:spMk id="2" creationId="{C97B16E2-906A-A89B-9833-688763C4C930}"/>
          </ac:spMkLst>
        </pc:spChg>
        <pc:spChg chg="mod">
          <ac:chgData name="Tilak Bahadur Thapaliya" userId="11fb5bb9-68af-4a09-b727-db9a1b26cd64" providerId="ADAL" clId="{4433C04C-41D9-4C3C-B897-2A905B898E7D}" dt="2024-05-06T09:54:52.534" v="373" actId="27636"/>
          <ac:spMkLst>
            <pc:docMk/>
            <pc:sldMk cId="3718867118" sldId="654"/>
            <ac:spMk id="3" creationId="{CFD03B69-F83F-641A-97C6-EEDF5B392ADD}"/>
          </ac:spMkLst>
        </pc:spChg>
      </pc:sldChg>
      <pc:sldChg chg="add del">
        <pc:chgData name="Tilak Bahadur Thapaliya" userId="11fb5bb9-68af-4a09-b727-db9a1b26cd64" providerId="ADAL" clId="{4433C04C-41D9-4C3C-B897-2A905B898E7D}" dt="2024-05-06T08:59:23.139" v="329" actId="2696"/>
        <pc:sldMkLst>
          <pc:docMk/>
          <pc:sldMk cId="1191978870" sldId="655"/>
        </pc:sldMkLst>
      </pc:sldChg>
      <pc:sldChg chg="modSp new mod">
        <pc:chgData name="Tilak Bahadur Thapaliya" userId="11fb5bb9-68af-4a09-b727-db9a1b26cd64" providerId="ADAL" clId="{4433C04C-41D9-4C3C-B897-2A905B898E7D}" dt="2024-05-07T08:02:00.974" v="2039" actId="108"/>
        <pc:sldMkLst>
          <pc:docMk/>
          <pc:sldMk cId="2600054167" sldId="655"/>
        </pc:sldMkLst>
        <pc:spChg chg="mod">
          <ac:chgData name="Tilak Bahadur Thapaliya" userId="11fb5bb9-68af-4a09-b727-db9a1b26cd64" providerId="ADAL" clId="{4433C04C-41D9-4C3C-B897-2A905B898E7D}" dt="2024-05-07T08:02:00.974" v="2039" actId="108"/>
          <ac:spMkLst>
            <pc:docMk/>
            <pc:sldMk cId="2600054167" sldId="655"/>
            <ac:spMk id="2" creationId="{D8E6B641-08D5-E473-D44A-205F7EA282BC}"/>
          </ac:spMkLst>
        </pc:spChg>
        <pc:spChg chg="mod">
          <ac:chgData name="Tilak Bahadur Thapaliya" userId="11fb5bb9-68af-4a09-b727-db9a1b26cd64" providerId="ADAL" clId="{4433C04C-41D9-4C3C-B897-2A905B898E7D}" dt="2024-05-06T09:54:56.999" v="375" actId="27636"/>
          <ac:spMkLst>
            <pc:docMk/>
            <pc:sldMk cId="2600054167" sldId="655"/>
            <ac:spMk id="3" creationId="{2DEEDFF6-A576-6AC5-0D78-CE911E1CA7B0}"/>
          </ac:spMkLst>
        </pc:spChg>
      </pc:sldChg>
      <pc:sldChg chg="modSp new mod">
        <pc:chgData name="Tilak Bahadur Thapaliya" userId="11fb5bb9-68af-4a09-b727-db9a1b26cd64" providerId="ADAL" clId="{4433C04C-41D9-4C3C-B897-2A905B898E7D}" dt="2024-05-08T09:53:58.570" v="4466" actId="20577"/>
        <pc:sldMkLst>
          <pc:docMk/>
          <pc:sldMk cId="1078420185" sldId="656"/>
        </pc:sldMkLst>
        <pc:spChg chg="mod">
          <ac:chgData name="Tilak Bahadur Thapaliya" userId="11fb5bb9-68af-4a09-b727-db9a1b26cd64" providerId="ADAL" clId="{4433C04C-41D9-4C3C-B897-2A905B898E7D}" dt="2024-05-08T09:53:58.570" v="4466" actId="20577"/>
          <ac:spMkLst>
            <pc:docMk/>
            <pc:sldMk cId="1078420185" sldId="656"/>
            <ac:spMk id="2" creationId="{2FF247B9-8E8D-53B9-3B4E-1EEB83BF43DA}"/>
          </ac:spMkLst>
        </pc:spChg>
        <pc:spChg chg="mod">
          <ac:chgData name="Tilak Bahadur Thapaliya" userId="11fb5bb9-68af-4a09-b727-db9a1b26cd64" providerId="ADAL" clId="{4433C04C-41D9-4C3C-B897-2A905B898E7D}" dt="2024-05-06T09:55:00.938" v="377" actId="27636"/>
          <ac:spMkLst>
            <pc:docMk/>
            <pc:sldMk cId="1078420185" sldId="656"/>
            <ac:spMk id="3" creationId="{8FB57E24-CDDF-516B-4AD0-E4E3062D7FD4}"/>
          </ac:spMkLst>
        </pc:spChg>
      </pc:sldChg>
      <pc:sldChg chg="modSp new mod">
        <pc:chgData name="Tilak Bahadur Thapaliya" userId="11fb5bb9-68af-4a09-b727-db9a1b26cd64" providerId="ADAL" clId="{4433C04C-41D9-4C3C-B897-2A905B898E7D}" dt="2024-05-07T08:11:00.415" v="2116" actId="6549"/>
        <pc:sldMkLst>
          <pc:docMk/>
          <pc:sldMk cId="859824024" sldId="657"/>
        </pc:sldMkLst>
        <pc:spChg chg="mod">
          <ac:chgData name="Tilak Bahadur Thapaliya" userId="11fb5bb9-68af-4a09-b727-db9a1b26cd64" providerId="ADAL" clId="{4433C04C-41D9-4C3C-B897-2A905B898E7D}" dt="2024-05-07T08:11:00.415" v="2116" actId="6549"/>
          <ac:spMkLst>
            <pc:docMk/>
            <pc:sldMk cId="859824024" sldId="657"/>
            <ac:spMk id="2" creationId="{A73A7AB1-E642-D4F4-6188-66BBF6C10BB2}"/>
          </ac:spMkLst>
        </pc:spChg>
        <pc:spChg chg="mod">
          <ac:chgData name="Tilak Bahadur Thapaliya" userId="11fb5bb9-68af-4a09-b727-db9a1b26cd64" providerId="ADAL" clId="{4433C04C-41D9-4C3C-B897-2A905B898E7D}" dt="2024-05-06T09:55:04.426" v="379" actId="27636"/>
          <ac:spMkLst>
            <pc:docMk/>
            <pc:sldMk cId="859824024" sldId="657"/>
            <ac:spMk id="3" creationId="{FCA3D3B7-A496-19D5-0821-BC98EAB976BC}"/>
          </ac:spMkLst>
        </pc:spChg>
      </pc:sldChg>
      <pc:sldChg chg="modSp new mod">
        <pc:chgData name="Tilak Bahadur Thapaliya" userId="11fb5bb9-68af-4a09-b727-db9a1b26cd64" providerId="ADAL" clId="{4433C04C-41D9-4C3C-B897-2A905B898E7D}" dt="2024-05-07T08:10:18.674" v="2114" actId="6549"/>
        <pc:sldMkLst>
          <pc:docMk/>
          <pc:sldMk cId="3238263542" sldId="658"/>
        </pc:sldMkLst>
        <pc:spChg chg="mod">
          <ac:chgData name="Tilak Bahadur Thapaliya" userId="11fb5bb9-68af-4a09-b727-db9a1b26cd64" providerId="ADAL" clId="{4433C04C-41D9-4C3C-B897-2A905B898E7D}" dt="2024-05-07T08:10:18.674" v="2114" actId="6549"/>
          <ac:spMkLst>
            <pc:docMk/>
            <pc:sldMk cId="3238263542" sldId="658"/>
            <ac:spMk id="2" creationId="{4DEE37D3-DEC3-A214-4D73-0253C64DC856}"/>
          </ac:spMkLst>
        </pc:spChg>
        <pc:spChg chg="mod">
          <ac:chgData name="Tilak Bahadur Thapaliya" userId="11fb5bb9-68af-4a09-b727-db9a1b26cd64" providerId="ADAL" clId="{4433C04C-41D9-4C3C-B897-2A905B898E7D}" dt="2024-05-06T09:55:08.253" v="381" actId="27636"/>
          <ac:spMkLst>
            <pc:docMk/>
            <pc:sldMk cId="3238263542" sldId="658"/>
            <ac:spMk id="3" creationId="{80C66E9B-FD51-A352-34FE-24B292C4F8C8}"/>
          </ac:spMkLst>
        </pc:spChg>
      </pc:sldChg>
      <pc:sldChg chg="modSp new del mod">
        <pc:chgData name="Tilak Bahadur Thapaliya" userId="11fb5bb9-68af-4a09-b727-db9a1b26cd64" providerId="ADAL" clId="{4433C04C-41D9-4C3C-B897-2A905B898E7D}" dt="2024-05-07T08:10:30.058" v="2115" actId="2696"/>
        <pc:sldMkLst>
          <pc:docMk/>
          <pc:sldMk cId="1176704967" sldId="659"/>
        </pc:sldMkLst>
        <pc:spChg chg="mod">
          <ac:chgData name="Tilak Bahadur Thapaliya" userId="11fb5bb9-68af-4a09-b727-db9a1b26cd64" providerId="ADAL" clId="{4433C04C-41D9-4C3C-B897-2A905B898E7D}" dt="2024-05-06T10:08:51.502" v="594" actId="20577"/>
          <ac:spMkLst>
            <pc:docMk/>
            <pc:sldMk cId="1176704967" sldId="659"/>
            <ac:spMk id="2" creationId="{1BE76B7F-137F-FA69-D8F6-D7B8870E74DE}"/>
          </ac:spMkLst>
        </pc:spChg>
        <pc:spChg chg="mod">
          <ac:chgData name="Tilak Bahadur Thapaliya" userId="11fb5bb9-68af-4a09-b727-db9a1b26cd64" providerId="ADAL" clId="{4433C04C-41D9-4C3C-B897-2A905B898E7D}" dt="2024-05-06T09:55:11.826" v="383" actId="27636"/>
          <ac:spMkLst>
            <pc:docMk/>
            <pc:sldMk cId="1176704967" sldId="659"/>
            <ac:spMk id="3" creationId="{BF2B2980-07D5-821B-7D45-17A387A1CC5B}"/>
          </ac:spMkLst>
        </pc:spChg>
      </pc:sldChg>
      <pc:sldChg chg="modSp new mod">
        <pc:chgData name="Tilak Bahadur Thapaliya" userId="11fb5bb9-68af-4a09-b727-db9a1b26cd64" providerId="ADAL" clId="{4433C04C-41D9-4C3C-B897-2A905B898E7D}" dt="2024-05-07T08:18:36.406" v="2243" actId="20577"/>
        <pc:sldMkLst>
          <pc:docMk/>
          <pc:sldMk cId="2431294578" sldId="660"/>
        </pc:sldMkLst>
        <pc:spChg chg="mod">
          <ac:chgData name="Tilak Bahadur Thapaliya" userId="11fb5bb9-68af-4a09-b727-db9a1b26cd64" providerId="ADAL" clId="{4433C04C-41D9-4C3C-B897-2A905B898E7D}" dt="2024-05-07T08:18:36.406" v="2243" actId="20577"/>
          <ac:spMkLst>
            <pc:docMk/>
            <pc:sldMk cId="2431294578" sldId="660"/>
            <ac:spMk id="2" creationId="{FF10B8B6-720F-867F-014C-2253DF1D074F}"/>
          </ac:spMkLst>
        </pc:spChg>
        <pc:spChg chg="mod">
          <ac:chgData name="Tilak Bahadur Thapaliya" userId="11fb5bb9-68af-4a09-b727-db9a1b26cd64" providerId="ADAL" clId="{4433C04C-41D9-4C3C-B897-2A905B898E7D}" dt="2024-05-06T10:12:05.164" v="600" actId="27636"/>
          <ac:spMkLst>
            <pc:docMk/>
            <pc:sldMk cId="2431294578" sldId="660"/>
            <ac:spMk id="3" creationId="{42052080-546F-8F46-1240-E957EC8CBCF3}"/>
          </ac:spMkLst>
        </pc:spChg>
      </pc:sldChg>
      <pc:sldChg chg="modSp new mod">
        <pc:chgData name="Tilak Bahadur Thapaliya" userId="11fb5bb9-68af-4a09-b727-db9a1b26cd64" providerId="ADAL" clId="{4433C04C-41D9-4C3C-B897-2A905B898E7D}" dt="2024-05-07T08:24:03.599" v="2278" actId="27636"/>
        <pc:sldMkLst>
          <pc:docMk/>
          <pc:sldMk cId="3935238909" sldId="661"/>
        </pc:sldMkLst>
        <pc:spChg chg="mod">
          <ac:chgData name="Tilak Bahadur Thapaliya" userId="11fb5bb9-68af-4a09-b727-db9a1b26cd64" providerId="ADAL" clId="{4433C04C-41D9-4C3C-B897-2A905B898E7D}" dt="2024-05-07T08:24:03.599" v="2278" actId="27636"/>
          <ac:spMkLst>
            <pc:docMk/>
            <pc:sldMk cId="3935238909" sldId="661"/>
            <ac:spMk id="2" creationId="{B440D6AF-252B-7233-6592-3F4F2F08C9C7}"/>
          </ac:spMkLst>
        </pc:spChg>
        <pc:spChg chg="mod">
          <ac:chgData name="Tilak Bahadur Thapaliya" userId="11fb5bb9-68af-4a09-b727-db9a1b26cd64" providerId="ADAL" clId="{4433C04C-41D9-4C3C-B897-2A905B898E7D}" dt="2024-05-06T10:13:03.114" v="603"/>
          <ac:spMkLst>
            <pc:docMk/>
            <pc:sldMk cId="3935238909" sldId="661"/>
            <ac:spMk id="3" creationId="{EB11D1C8-08DE-992A-82D8-19989F95B385}"/>
          </ac:spMkLst>
        </pc:spChg>
      </pc:sldChg>
      <pc:sldChg chg="modSp new mod">
        <pc:chgData name="Tilak Bahadur Thapaliya" userId="11fb5bb9-68af-4a09-b727-db9a1b26cd64" providerId="ADAL" clId="{4433C04C-41D9-4C3C-B897-2A905B898E7D}" dt="2024-05-07T08:31:41.947" v="2367" actId="27636"/>
        <pc:sldMkLst>
          <pc:docMk/>
          <pc:sldMk cId="3298623206" sldId="662"/>
        </pc:sldMkLst>
        <pc:spChg chg="mod">
          <ac:chgData name="Tilak Bahadur Thapaliya" userId="11fb5bb9-68af-4a09-b727-db9a1b26cd64" providerId="ADAL" clId="{4433C04C-41D9-4C3C-B897-2A905B898E7D}" dt="2024-05-07T08:31:41.947" v="2367" actId="27636"/>
          <ac:spMkLst>
            <pc:docMk/>
            <pc:sldMk cId="3298623206" sldId="662"/>
            <ac:spMk id="2" creationId="{3D21B620-321B-116E-E71A-CED66C9E2827}"/>
          </ac:spMkLst>
        </pc:spChg>
        <pc:spChg chg="mod">
          <ac:chgData name="Tilak Bahadur Thapaliya" userId="11fb5bb9-68af-4a09-b727-db9a1b26cd64" providerId="ADAL" clId="{4433C04C-41D9-4C3C-B897-2A905B898E7D}" dt="2024-05-06T10:30:43.382" v="648"/>
          <ac:spMkLst>
            <pc:docMk/>
            <pc:sldMk cId="3298623206" sldId="662"/>
            <ac:spMk id="3" creationId="{708D8C26-8D10-F364-37E4-80F8E70FA5AA}"/>
          </ac:spMkLst>
        </pc:spChg>
      </pc:sldChg>
      <pc:sldChg chg="modSp new mod">
        <pc:chgData name="Tilak Bahadur Thapaliya" userId="11fb5bb9-68af-4a09-b727-db9a1b26cd64" providerId="ADAL" clId="{4433C04C-41D9-4C3C-B897-2A905B898E7D}" dt="2024-05-07T08:33:54.729" v="2395" actId="27636"/>
        <pc:sldMkLst>
          <pc:docMk/>
          <pc:sldMk cId="3267940360" sldId="663"/>
        </pc:sldMkLst>
        <pc:spChg chg="mod">
          <ac:chgData name="Tilak Bahadur Thapaliya" userId="11fb5bb9-68af-4a09-b727-db9a1b26cd64" providerId="ADAL" clId="{4433C04C-41D9-4C3C-B897-2A905B898E7D}" dt="2024-05-07T08:33:54.729" v="2395" actId="27636"/>
          <ac:spMkLst>
            <pc:docMk/>
            <pc:sldMk cId="3267940360" sldId="663"/>
            <ac:spMk id="2" creationId="{6B48C0C9-D4E6-A7C5-B3F1-11159E123462}"/>
          </ac:spMkLst>
        </pc:spChg>
        <pc:spChg chg="mod">
          <ac:chgData name="Tilak Bahadur Thapaliya" userId="11fb5bb9-68af-4a09-b727-db9a1b26cd64" providerId="ADAL" clId="{4433C04C-41D9-4C3C-B897-2A905B898E7D}" dt="2024-05-06T10:19:07.555" v="620" actId="27636"/>
          <ac:spMkLst>
            <pc:docMk/>
            <pc:sldMk cId="3267940360" sldId="663"/>
            <ac:spMk id="3" creationId="{83E21F4E-732E-9902-1575-3685995DFB94}"/>
          </ac:spMkLst>
        </pc:spChg>
      </pc:sldChg>
      <pc:sldChg chg="addSp delSp modSp new mod">
        <pc:chgData name="Tilak Bahadur Thapaliya" userId="11fb5bb9-68af-4a09-b727-db9a1b26cd64" providerId="ADAL" clId="{4433C04C-41D9-4C3C-B897-2A905B898E7D}" dt="2024-05-07T08:34:22.570" v="2396" actId="21"/>
        <pc:sldMkLst>
          <pc:docMk/>
          <pc:sldMk cId="2408365518" sldId="664"/>
        </pc:sldMkLst>
        <pc:spChg chg="mod">
          <ac:chgData name="Tilak Bahadur Thapaliya" userId="11fb5bb9-68af-4a09-b727-db9a1b26cd64" providerId="ADAL" clId="{4433C04C-41D9-4C3C-B897-2A905B898E7D}" dt="2024-05-06T10:38:28.898" v="673" actId="5793"/>
          <ac:spMkLst>
            <pc:docMk/>
            <pc:sldMk cId="2408365518" sldId="664"/>
            <ac:spMk id="2" creationId="{180B3390-DAD0-6B03-35E4-522C4C45F0C5}"/>
          </ac:spMkLst>
        </pc:spChg>
        <pc:spChg chg="mod">
          <ac:chgData name="Tilak Bahadur Thapaliya" userId="11fb5bb9-68af-4a09-b727-db9a1b26cd64" providerId="ADAL" clId="{4433C04C-41D9-4C3C-B897-2A905B898E7D}" dt="2024-05-06T10:38:43.035" v="707" actId="20577"/>
          <ac:spMkLst>
            <pc:docMk/>
            <pc:sldMk cId="2408365518" sldId="664"/>
            <ac:spMk id="3" creationId="{3E582AC3-14E1-2526-C939-F119E63B13F7}"/>
          </ac:spMkLst>
        </pc:spChg>
        <pc:spChg chg="add del mod">
          <ac:chgData name="Tilak Bahadur Thapaliya" userId="11fb5bb9-68af-4a09-b727-db9a1b26cd64" providerId="ADAL" clId="{4433C04C-41D9-4C3C-B897-2A905B898E7D}" dt="2024-05-07T08:34:22.570" v="2396" actId="21"/>
          <ac:spMkLst>
            <pc:docMk/>
            <pc:sldMk cId="2408365518" sldId="664"/>
            <ac:spMk id="7" creationId="{F2F1493F-1FB7-FD55-04A9-5DAF1B18C53C}"/>
          </ac:spMkLst>
        </pc:spChg>
        <pc:picChg chg="add mod">
          <ac:chgData name="Tilak Bahadur Thapaliya" userId="11fb5bb9-68af-4a09-b727-db9a1b26cd64" providerId="ADAL" clId="{4433C04C-41D9-4C3C-B897-2A905B898E7D}" dt="2024-05-06T10:38:25.459" v="672" actId="1076"/>
          <ac:picMkLst>
            <pc:docMk/>
            <pc:sldMk cId="2408365518" sldId="664"/>
            <ac:picMk id="5" creationId="{50D77446-678F-F5D6-018E-8443AA5A4C55}"/>
          </ac:picMkLst>
        </pc:picChg>
      </pc:sldChg>
      <pc:sldChg chg="modSp new del mod">
        <pc:chgData name="Tilak Bahadur Thapaliya" userId="11fb5bb9-68af-4a09-b727-db9a1b26cd64" providerId="ADAL" clId="{4433C04C-41D9-4C3C-B897-2A905B898E7D}" dt="2024-05-07T08:37:00.669" v="2417" actId="47"/>
        <pc:sldMkLst>
          <pc:docMk/>
          <pc:sldMk cId="894208914" sldId="665"/>
        </pc:sldMkLst>
        <pc:spChg chg="mod">
          <ac:chgData name="Tilak Bahadur Thapaliya" userId="11fb5bb9-68af-4a09-b727-db9a1b26cd64" providerId="ADAL" clId="{4433C04C-41D9-4C3C-B897-2A905B898E7D}" dt="2024-05-07T08:34:53.797" v="2414" actId="20577"/>
          <ac:spMkLst>
            <pc:docMk/>
            <pc:sldMk cId="894208914" sldId="665"/>
            <ac:spMk id="2" creationId="{77288381-21E9-618C-8C16-7A4F604E4BAB}"/>
          </ac:spMkLst>
        </pc:spChg>
        <pc:spChg chg="mod">
          <ac:chgData name="Tilak Bahadur Thapaliya" userId="11fb5bb9-68af-4a09-b727-db9a1b26cd64" providerId="ADAL" clId="{4433C04C-41D9-4C3C-B897-2A905B898E7D}" dt="2024-05-06T10:46:41.206" v="732" actId="20577"/>
          <ac:spMkLst>
            <pc:docMk/>
            <pc:sldMk cId="894208914" sldId="665"/>
            <ac:spMk id="3" creationId="{99B93238-E4AB-F4DE-8103-8386A3BE8938}"/>
          </ac:spMkLst>
        </pc:spChg>
      </pc:sldChg>
      <pc:sldChg chg="modSp new del mod">
        <pc:chgData name="Tilak Bahadur Thapaliya" userId="11fb5bb9-68af-4a09-b727-db9a1b26cd64" providerId="ADAL" clId="{4433C04C-41D9-4C3C-B897-2A905B898E7D}" dt="2024-05-07T08:37:00.669" v="2417" actId="47"/>
        <pc:sldMkLst>
          <pc:docMk/>
          <pc:sldMk cId="669370007" sldId="666"/>
        </pc:sldMkLst>
        <pc:spChg chg="mod">
          <ac:chgData name="Tilak Bahadur Thapaliya" userId="11fb5bb9-68af-4a09-b727-db9a1b26cd64" providerId="ADAL" clId="{4433C04C-41D9-4C3C-B897-2A905B898E7D}" dt="2024-05-06T10:51:55.355" v="738" actId="27636"/>
          <ac:spMkLst>
            <pc:docMk/>
            <pc:sldMk cId="669370007" sldId="666"/>
            <ac:spMk id="2" creationId="{CF167800-EFCB-F6CB-9C9C-745CA5FCF239}"/>
          </ac:spMkLst>
        </pc:spChg>
        <pc:spChg chg="mod">
          <ac:chgData name="Tilak Bahadur Thapaliya" userId="11fb5bb9-68af-4a09-b727-db9a1b26cd64" providerId="ADAL" clId="{4433C04C-41D9-4C3C-B897-2A905B898E7D}" dt="2024-05-06T10:52:03.645" v="740" actId="27636"/>
          <ac:spMkLst>
            <pc:docMk/>
            <pc:sldMk cId="669370007" sldId="666"/>
            <ac:spMk id="3" creationId="{2E141ACB-406A-78B8-7B8C-BE765D63AE43}"/>
          </ac:spMkLst>
        </pc:spChg>
      </pc:sldChg>
      <pc:sldChg chg="addSp modSp new mod">
        <pc:chgData name="Tilak Bahadur Thapaliya" userId="11fb5bb9-68af-4a09-b727-db9a1b26cd64" providerId="ADAL" clId="{4433C04C-41D9-4C3C-B897-2A905B898E7D}" dt="2024-05-07T08:36:56.487" v="2416" actId="27636"/>
        <pc:sldMkLst>
          <pc:docMk/>
          <pc:sldMk cId="2108902741" sldId="667"/>
        </pc:sldMkLst>
        <pc:spChg chg="mod">
          <ac:chgData name="Tilak Bahadur Thapaliya" userId="11fb5bb9-68af-4a09-b727-db9a1b26cd64" providerId="ADAL" clId="{4433C04C-41D9-4C3C-B897-2A905B898E7D}" dt="2024-05-06T10:53:39.028" v="741"/>
          <ac:spMkLst>
            <pc:docMk/>
            <pc:sldMk cId="2108902741" sldId="667"/>
            <ac:spMk id="2" creationId="{1200A5A8-8452-7EF2-DF59-485A8E490F0C}"/>
          </ac:spMkLst>
        </pc:spChg>
        <pc:spChg chg="mod">
          <ac:chgData name="Tilak Bahadur Thapaliya" userId="11fb5bb9-68af-4a09-b727-db9a1b26cd64" providerId="ADAL" clId="{4433C04C-41D9-4C3C-B897-2A905B898E7D}" dt="2024-05-07T08:36:56.487" v="2416" actId="27636"/>
          <ac:spMkLst>
            <pc:docMk/>
            <pc:sldMk cId="2108902741" sldId="667"/>
            <ac:spMk id="3" creationId="{B0DB4C43-73E4-8478-4982-A5210C244FD2}"/>
          </ac:spMkLst>
        </pc:spChg>
        <pc:picChg chg="add mod">
          <ac:chgData name="Tilak Bahadur Thapaliya" userId="11fb5bb9-68af-4a09-b727-db9a1b26cd64" providerId="ADAL" clId="{4433C04C-41D9-4C3C-B897-2A905B898E7D}" dt="2024-05-06T10:54:10.852" v="743" actId="1076"/>
          <ac:picMkLst>
            <pc:docMk/>
            <pc:sldMk cId="2108902741" sldId="667"/>
            <ac:picMk id="4" creationId="{099BE3EE-9A56-8DF4-38F7-252ABBB9B690}"/>
          </ac:picMkLst>
        </pc:picChg>
      </pc:sldChg>
      <pc:sldChg chg="addSp delSp modSp new mod">
        <pc:chgData name="Tilak Bahadur Thapaliya" userId="11fb5bb9-68af-4a09-b727-db9a1b26cd64" providerId="ADAL" clId="{4433C04C-41D9-4C3C-B897-2A905B898E7D}" dt="2024-05-06T10:54:58.255" v="759" actId="20577"/>
        <pc:sldMkLst>
          <pc:docMk/>
          <pc:sldMk cId="3394018397" sldId="668"/>
        </pc:sldMkLst>
        <pc:spChg chg="del">
          <ac:chgData name="Tilak Bahadur Thapaliya" userId="11fb5bb9-68af-4a09-b727-db9a1b26cd64" providerId="ADAL" clId="{4433C04C-41D9-4C3C-B897-2A905B898E7D}" dt="2024-05-06T10:54:50.856" v="744"/>
          <ac:spMkLst>
            <pc:docMk/>
            <pc:sldMk cId="3394018397" sldId="668"/>
            <ac:spMk id="2" creationId="{0E4372F6-2705-72D6-8E8E-43EEDBD132EE}"/>
          </ac:spMkLst>
        </pc:spChg>
        <pc:spChg chg="mod">
          <ac:chgData name="Tilak Bahadur Thapaliya" userId="11fb5bb9-68af-4a09-b727-db9a1b26cd64" providerId="ADAL" clId="{4433C04C-41D9-4C3C-B897-2A905B898E7D}" dt="2024-05-06T10:54:58.255" v="759" actId="20577"/>
          <ac:spMkLst>
            <pc:docMk/>
            <pc:sldMk cId="3394018397" sldId="668"/>
            <ac:spMk id="3" creationId="{861789CD-287F-5E6B-156D-95E63F1327B1}"/>
          </ac:spMkLst>
        </pc:spChg>
        <pc:picChg chg="add mod">
          <ac:chgData name="Tilak Bahadur Thapaliya" userId="11fb5bb9-68af-4a09-b727-db9a1b26cd64" providerId="ADAL" clId="{4433C04C-41D9-4C3C-B897-2A905B898E7D}" dt="2024-05-06T10:54:50.856" v="744"/>
          <ac:picMkLst>
            <pc:docMk/>
            <pc:sldMk cId="3394018397" sldId="668"/>
            <ac:picMk id="4" creationId="{218F6C12-0867-096F-F39D-70DED9E64399}"/>
          </ac:picMkLst>
        </pc:picChg>
      </pc:sldChg>
      <pc:sldChg chg="modSp new mod">
        <pc:chgData name="Tilak Bahadur Thapaliya" userId="11fb5bb9-68af-4a09-b727-db9a1b26cd64" providerId="ADAL" clId="{4433C04C-41D9-4C3C-B897-2A905B898E7D}" dt="2024-05-06T10:55:20.670" v="777" actId="20577"/>
        <pc:sldMkLst>
          <pc:docMk/>
          <pc:sldMk cId="1807527831" sldId="669"/>
        </pc:sldMkLst>
        <pc:spChg chg="mod">
          <ac:chgData name="Tilak Bahadur Thapaliya" userId="11fb5bb9-68af-4a09-b727-db9a1b26cd64" providerId="ADAL" clId="{4433C04C-41D9-4C3C-B897-2A905B898E7D}" dt="2024-05-06T10:55:15.111" v="760"/>
          <ac:spMkLst>
            <pc:docMk/>
            <pc:sldMk cId="1807527831" sldId="669"/>
            <ac:spMk id="2" creationId="{6A86694F-D201-15BA-BDF1-626F5D7B796B}"/>
          </ac:spMkLst>
        </pc:spChg>
        <pc:spChg chg="mod">
          <ac:chgData name="Tilak Bahadur Thapaliya" userId="11fb5bb9-68af-4a09-b727-db9a1b26cd64" providerId="ADAL" clId="{4433C04C-41D9-4C3C-B897-2A905B898E7D}" dt="2024-05-06T10:55:20.670" v="777" actId="20577"/>
          <ac:spMkLst>
            <pc:docMk/>
            <pc:sldMk cId="1807527831" sldId="669"/>
            <ac:spMk id="3" creationId="{AF94BA83-11D9-79FF-3B70-1ABF0CE92A05}"/>
          </ac:spMkLst>
        </pc:spChg>
      </pc:sldChg>
      <pc:sldChg chg="addSp delSp modSp new mod">
        <pc:chgData name="Tilak Bahadur Thapaliya" userId="11fb5bb9-68af-4a09-b727-db9a1b26cd64" providerId="ADAL" clId="{4433C04C-41D9-4C3C-B897-2A905B898E7D}" dt="2024-05-06T10:56:10.119" v="789" actId="14100"/>
        <pc:sldMkLst>
          <pc:docMk/>
          <pc:sldMk cId="85105904" sldId="670"/>
        </pc:sldMkLst>
        <pc:spChg chg="del">
          <ac:chgData name="Tilak Bahadur Thapaliya" userId="11fb5bb9-68af-4a09-b727-db9a1b26cd64" providerId="ADAL" clId="{4433C04C-41D9-4C3C-B897-2A905B898E7D}" dt="2024-05-06T10:55:53.681" v="778"/>
          <ac:spMkLst>
            <pc:docMk/>
            <pc:sldMk cId="85105904" sldId="670"/>
            <ac:spMk id="2" creationId="{E3C23CDA-77AE-0FC9-8F56-4E2235F9BE23}"/>
          </ac:spMkLst>
        </pc:spChg>
        <pc:spChg chg="mod">
          <ac:chgData name="Tilak Bahadur Thapaliya" userId="11fb5bb9-68af-4a09-b727-db9a1b26cd64" providerId="ADAL" clId="{4433C04C-41D9-4C3C-B897-2A905B898E7D}" dt="2024-05-06T10:55:59.782" v="788" actId="20577"/>
          <ac:spMkLst>
            <pc:docMk/>
            <pc:sldMk cId="85105904" sldId="670"/>
            <ac:spMk id="3" creationId="{6E4A86AE-DCA3-CC97-33B7-1A2261A1759D}"/>
          </ac:spMkLst>
        </pc:spChg>
        <pc:picChg chg="add mod">
          <ac:chgData name="Tilak Bahadur Thapaliya" userId="11fb5bb9-68af-4a09-b727-db9a1b26cd64" providerId="ADAL" clId="{4433C04C-41D9-4C3C-B897-2A905B898E7D}" dt="2024-05-06T10:56:10.119" v="789" actId="14100"/>
          <ac:picMkLst>
            <pc:docMk/>
            <pc:sldMk cId="85105904" sldId="670"/>
            <ac:picMk id="4" creationId="{C5789635-F005-CC56-C73F-72A9072669EA}"/>
          </ac:picMkLst>
        </pc:picChg>
      </pc:sldChg>
      <pc:sldChg chg="modSp new mod">
        <pc:chgData name="Tilak Bahadur Thapaliya" userId="11fb5bb9-68af-4a09-b727-db9a1b26cd64" providerId="ADAL" clId="{4433C04C-41D9-4C3C-B897-2A905B898E7D}" dt="2024-05-07T08:37:33.488" v="2421" actId="2710"/>
        <pc:sldMkLst>
          <pc:docMk/>
          <pc:sldMk cId="2678587632" sldId="671"/>
        </pc:sldMkLst>
        <pc:spChg chg="mod">
          <ac:chgData name="Tilak Bahadur Thapaliya" userId="11fb5bb9-68af-4a09-b727-db9a1b26cd64" providerId="ADAL" clId="{4433C04C-41D9-4C3C-B897-2A905B898E7D}" dt="2024-05-07T08:37:33.488" v="2421" actId="2710"/>
          <ac:spMkLst>
            <pc:docMk/>
            <pc:sldMk cId="2678587632" sldId="671"/>
            <ac:spMk id="2" creationId="{9290EDEA-DF65-9E78-6751-B2B5C1E14622}"/>
          </ac:spMkLst>
        </pc:spChg>
        <pc:spChg chg="mod">
          <ac:chgData name="Tilak Bahadur Thapaliya" userId="11fb5bb9-68af-4a09-b727-db9a1b26cd64" providerId="ADAL" clId="{4433C04C-41D9-4C3C-B897-2A905B898E7D}" dt="2024-05-06T10:57:39.650" v="791" actId="27636"/>
          <ac:spMkLst>
            <pc:docMk/>
            <pc:sldMk cId="2678587632" sldId="671"/>
            <ac:spMk id="3" creationId="{3AA89E6F-53D4-BDC6-C16F-0D6DBADD7352}"/>
          </ac:spMkLst>
        </pc:spChg>
      </pc:sldChg>
      <pc:sldChg chg="modSp new mod">
        <pc:chgData name="Tilak Bahadur Thapaliya" userId="11fb5bb9-68af-4a09-b727-db9a1b26cd64" providerId="ADAL" clId="{4433C04C-41D9-4C3C-B897-2A905B898E7D}" dt="2024-05-07T08:38:25.301" v="2424" actId="12"/>
        <pc:sldMkLst>
          <pc:docMk/>
          <pc:sldMk cId="2612931549" sldId="672"/>
        </pc:sldMkLst>
        <pc:spChg chg="mod">
          <ac:chgData name="Tilak Bahadur Thapaliya" userId="11fb5bb9-68af-4a09-b727-db9a1b26cd64" providerId="ADAL" clId="{4433C04C-41D9-4C3C-B897-2A905B898E7D}" dt="2024-05-07T08:38:25.301" v="2424" actId="12"/>
          <ac:spMkLst>
            <pc:docMk/>
            <pc:sldMk cId="2612931549" sldId="672"/>
            <ac:spMk id="2" creationId="{EF7294AB-C8D8-11FC-CF3B-E256B06F35CB}"/>
          </ac:spMkLst>
        </pc:spChg>
        <pc:spChg chg="mod">
          <ac:chgData name="Tilak Bahadur Thapaliya" userId="11fb5bb9-68af-4a09-b727-db9a1b26cd64" providerId="ADAL" clId="{4433C04C-41D9-4C3C-B897-2A905B898E7D}" dt="2024-05-07T04:14:15.845" v="836" actId="27636"/>
          <ac:spMkLst>
            <pc:docMk/>
            <pc:sldMk cId="2612931549" sldId="672"/>
            <ac:spMk id="3" creationId="{46F2B555-99E3-55ED-D8FE-61881BA9BA69}"/>
          </ac:spMkLst>
        </pc:spChg>
      </pc:sldChg>
      <pc:sldChg chg="modSp new mod">
        <pc:chgData name="Tilak Bahadur Thapaliya" userId="11fb5bb9-68af-4a09-b727-db9a1b26cd64" providerId="ADAL" clId="{4433C04C-41D9-4C3C-B897-2A905B898E7D}" dt="2024-05-07T08:39:50.958" v="2446" actId="12"/>
        <pc:sldMkLst>
          <pc:docMk/>
          <pc:sldMk cId="3061502199" sldId="673"/>
        </pc:sldMkLst>
        <pc:spChg chg="mod">
          <ac:chgData name="Tilak Bahadur Thapaliya" userId="11fb5bb9-68af-4a09-b727-db9a1b26cd64" providerId="ADAL" clId="{4433C04C-41D9-4C3C-B897-2A905B898E7D}" dt="2024-05-07T08:39:50.958" v="2446" actId="12"/>
          <ac:spMkLst>
            <pc:docMk/>
            <pc:sldMk cId="3061502199" sldId="673"/>
            <ac:spMk id="2" creationId="{FE6FF7DA-F79C-500F-8BD7-39E3E1F7A547}"/>
          </ac:spMkLst>
        </pc:spChg>
        <pc:spChg chg="mod">
          <ac:chgData name="Tilak Bahadur Thapaliya" userId="11fb5bb9-68af-4a09-b727-db9a1b26cd64" providerId="ADAL" clId="{4433C04C-41D9-4C3C-B897-2A905B898E7D}" dt="2024-05-07T04:20:25.311" v="862" actId="27636"/>
          <ac:spMkLst>
            <pc:docMk/>
            <pc:sldMk cId="3061502199" sldId="673"/>
            <ac:spMk id="3" creationId="{54E07047-BF7D-615A-44AF-FF3F0BDCAD3E}"/>
          </ac:spMkLst>
        </pc:spChg>
      </pc:sldChg>
      <pc:sldChg chg="addSp delSp modSp new mod">
        <pc:chgData name="Tilak Bahadur Thapaliya" userId="11fb5bb9-68af-4a09-b727-db9a1b26cd64" providerId="ADAL" clId="{4433C04C-41D9-4C3C-B897-2A905B898E7D}" dt="2024-05-07T08:41:38.190" v="2463" actId="27636"/>
        <pc:sldMkLst>
          <pc:docMk/>
          <pc:sldMk cId="702239029" sldId="674"/>
        </pc:sldMkLst>
        <pc:spChg chg="mod">
          <ac:chgData name="Tilak Bahadur Thapaliya" userId="11fb5bb9-68af-4a09-b727-db9a1b26cd64" providerId="ADAL" clId="{4433C04C-41D9-4C3C-B897-2A905B898E7D}" dt="2024-05-07T08:41:38.190" v="2463" actId="27636"/>
          <ac:spMkLst>
            <pc:docMk/>
            <pc:sldMk cId="702239029" sldId="674"/>
            <ac:spMk id="2" creationId="{A3567C51-572E-1383-4D21-60DF31816681}"/>
          </ac:spMkLst>
        </pc:spChg>
        <pc:spChg chg="mod">
          <ac:chgData name="Tilak Bahadur Thapaliya" userId="11fb5bb9-68af-4a09-b727-db9a1b26cd64" providerId="ADAL" clId="{4433C04C-41D9-4C3C-B897-2A905B898E7D}" dt="2024-05-07T04:22:27.732" v="875" actId="27636"/>
          <ac:spMkLst>
            <pc:docMk/>
            <pc:sldMk cId="702239029" sldId="674"/>
            <ac:spMk id="3" creationId="{3B42C53B-2E99-01B2-63AE-70C741F05F4D}"/>
          </ac:spMkLst>
        </pc:spChg>
        <pc:picChg chg="add del">
          <ac:chgData name="Tilak Bahadur Thapaliya" userId="11fb5bb9-68af-4a09-b727-db9a1b26cd64" providerId="ADAL" clId="{4433C04C-41D9-4C3C-B897-2A905B898E7D}" dt="2024-05-07T04:22:25.156" v="873" actId="22"/>
          <ac:picMkLst>
            <pc:docMk/>
            <pc:sldMk cId="702239029" sldId="674"/>
            <ac:picMk id="5" creationId="{D8B6755A-0D8D-FFEA-E9BE-257814F18909}"/>
          </ac:picMkLst>
        </pc:picChg>
        <pc:picChg chg="add del">
          <ac:chgData name="Tilak Bahadur Thapaliya" userId="11fb5bb9-68af-4a09-b727-db9a1b26cd64" providerId="ADAL" clId="{4433C04C-41D9-4C3C-B897-2A905B898E7D}" dt="2024-05-07T04:22:24.279" v="872" actId="22"/>
          <ac:picMkLst>
            <pc:docMk/>
            <pc:sldMk cId="702239029" sldId="674"/>
            <ac:picMk id="7" creationId="{F4D5A0DF-A38D-2F1B-DF12-9AC69858DBAF}"/>
          </ac:picMkLst>
        </pc:picChg>
      </pc:sldChg>
      <pc:sldChg chg="modSp new mod">
        <pc:chgData name="Tilak Bahadur Thapaliya" userId="11fb5bb9-68af-4a09-b727-db9a1b26cd64" providerId="ADAL" clId="{4433C04C-41D9-4C3C-B897-2A905B898E7D}" dt="2024-05-07T08:43:29.892" v="2481" actId="27636"/>
        <pc:sldMkLst>
          <pc:docMk/>
          <pc:sldMk cId="3762641011" sldId="675"/>
        </pc:sldMkLst>
        <pc:spChg chg="mod">
          <ac:chgData name="Tilak Bahadur Thapaliya" userId="11fb5bb9-68af-4a09-b727-db9a1b26cd64" providerId="ADAL" clId="{4433C04C-41D9-4C3C-B897-2A905B898E7D}" dt="2024-05-07T08:43:29.892" v="2481" actId="27636"/>
          <ac:spMkLst>
            <pc:docMk/>
            <pc:sldMk cId="3762641011" sldId="675"/>
            <ac:spMk id="2" creationId="{5CCFC90F-EE5F-3F75-E746-24E584851FD5}"/>
          </ac:spMkLst>
        </pc:spChg>
        <pc:spChg chg="mod">
          <ac:chgData name="Tilak Bahadur Thapaliya" userId="11fb5bb9-68af-4a09-b727-db9a1b26cd64" providerId="ADAL" clId="{4433C04C-41D9-4C3C-B897-2A905B898E7D}" dt="2024-05-07T04:35:15.114" v="940" actId="27636"/>
          <ac:spMkLst>
            <pc:docMk/>
            <pc:sldMk cId="3762641011" sldId="675"/>
            <ac:spMk id="3" creationId="{3D8D885E-2873-31F6-8D7A-03992165A6D1}"/>
          </ac:spMkLst>
        </pc:spChg>
      </pc:sldChg>
      <pc:sldChg chg="modSp new mod">
        <pc:chgData name="Tilak Bahadur Thapaliya" userId="11fb5bb9-68af-4a09-b727-db9a1b26cd64" providerId="ADAL" clId="{4433C04C-41D9-4C3C-B897-2A905B898E7D}" dt="2024-05-07T08:42:21.556" v="2466" actId="21"/>
        <pc:sldMkLst>
          <pc:docMk/>
          <pc:sldMk cId="1655700553" sldId="676"/>
        </pc:sldMkLst>
        <pc:spChg chg="mod">
          <ac:chgData name="Tilak Bahadur Thapaliya" userId="11fb5bb9-68af-4a09-b727-db9a1b26cd64" providerId="ADAL" clId="{4433C04C-41D9-4C3C-B897-2A905B898E7D}" dt="2024-05-07T08:42:21.556" v="2466" actId="21"/>
          <ac:spMkLst>
            <pc:docMk/>
            <pc:sldMk cId="1655700553" sldId="676"/>
            <ac:spMk id="2" creationId="{F3661458-9331-0F62-706F-43F49CE25E30}"/>
          </ac:spMkLst>
        </pc:spChg>
        <pc:spChg chg="mod">
          <ac:chgData name="Tilak Bahadur Thapaliya" userId="11fb5bb9-68af-4a09-b727-db9a1b26cd64" providerId="ADAL" clId="{4433C04C-41D9-4C3C-B897-2A905B898E7D}" dt="2024-05-07T04:30:39.532" v="914" actId="27636"/>
          <ac:spMkLst>
            <pc:docMk/>
            <pc:sldMk cId="1655700553" sldId="676"/>
            <ac:spMk id="3" creationId="{C63FF40A-2183-CD3C-246C-8741E12C2E0E}"/>
          </ac:spMkLst>
        </pc:spChg>
      </pc:sldChg>
      <pc:sldChg chg="modSp new mod">
        <pc:chgData name="Tilak Bahadur Thapaliya" userId="11fb5bb9-68af-4a09-b727-db9a1b26cd64" providerId="ADAL" clId="{4433C04C-41D9-4C3C-B897-2A905B898E7D}" dt="2024-05-07T08:44:57.685" v="2496" actId="12"/>
        <pc:sldMkLst>
          <pc:docMk/>
          <pc:sldMk cId="686922721" sldId="677"/>
        </pc:sldMkLst>
        <pc:spChg chg="mod">
          <ac:chgData name="Tilak Bahadur Thapaliya" userId="11fb5bb9-68af-4a09-b727-db9a1b26cd64" providerId="ADAL" clId="{4433C04C-41D9-4C3C-B897-2A905B898E7D}" dt="2024-05-07T08:44:57.685" v="2496" actId="12"/>
          <ac:spMkLst>
            <pc:docMk/>
            <pc:sldMk cId="686922721" sldId="677"/>
            <ac:spMk id="2" creationId="{A96C4606-4CC9-3639-8CE4-AF1FC332F0C7}"/>
          </ac:spMkLst>
        </pc:spChg>
        <pc:spChg chg="mod">
          <ac:chgData name="Tilak Bahadur Thapaliya" userId="11fb5bb9-68af-4a09-b727-db9a1b26cd64" providerId="ADAL" clId="{4433C04C-41D9-4C3C-B897-2A905B898E7D}" dt="2024-05-07T05:05:51.645" v="1312" actId="20577"/>
          <ac:spMkLst>
            <pc:docMk/>
            <pc:sldMk cId="686922721" sldId="677"/>
            <ac:spMk id="3" creationId="{CB4A0C44-125F-BD44-0DA2-E714CA69F660}"/>
          </ac:spMkLst>
        </pc:spChg>
      </pc:sldChg>
      <pc:sldChg chg="modSp new del mod">
        <pc:chgData name="Tilak Bahadur Thapaliya" userId="11fb5bb9-68af-4a09-b727-db9a1b26cd64" providerId="ADAL" clId="{4433C04C-41D9-4C3C-B897-2A905B898E7D}" dt="2024-05-07T05:08:02.745" v="1324" actId="2696"/>
        <pc:sldMkLst>
          <pc:docMk/>
          <pc:sldMk cId="2723912165" sldId="678"/>
        </pc:sldMkLst>
        <pc:spChg chg="mod">
          <ac:chgData name="Tilak Bahadur Thapaliya" userId="11fb5bb9-68af-4a09-b727-db9a1b26cd64" providerId="ADAL" clId="{4433C04C-41D9-4C3C-B897-2A905B898E7D}" dt="2024-05-07T04:40:07.820" v="948" actId="27636"/>
          <ac:spMkLst>
            <pc:docMk/>
            <pc:sldMk cId="2723912165" sldId="678"/>
            <ac:spMk id="2" creationId="{A34B9DB3-995D-A8CF-AF3F-ACC7287515C2}"/>
          </ac:spMkLst>
        </pc:spChg>
        <pc:spChg chg="mod">
          <ac:chgData name="Tilak Bahadur Thapaliya" userId="11fb5bb9-68af-4a09-b727-db9a1b26cd64" providerId="ADAL" clId="{4433C04C-41D9-4C3C-B897-2A905B898E7D}" dt="2024-05-07T04:35:20.769" v="942" actId="27636"/>
          <ac:spMkLst>
            <pc:docMk/>
            <pc:sldMk cId="2723912165" sldId="678"/>
            <ac:spMk id="3" creationId="{44F88C42-A662-8B4B-07C8-8C49D238A3EF}"/>
          </ac:spMkLst>
        </pc:spChg>
      </pc:sldChg>
      <pc:sldChg chg="modSp new mod">
        <pc:chgData name="Tilak Bahadur Thapaliya" userId="11fb5bb9-68af-4a09-b727-db9a1b26cd64" providerId="ADAL" clId="{4433C04C-41D9-4C3C-B897-2A905B898E7D}" dt="2024-05-07T08:44:25.202" v="2491" actId="6549"/>
        <pc:sldMkLst>
          <pc:docMk/>
          <pc:sldMk cId="2576844484" sldId="679"/>
        </pc:sldMkLst>
        <pc:spChg chg="mod">
          <ac:chgData name="Tilak Bahadur Thapaliya" userId="11fb5bb9-68af-4a09-b727-db9a1b26cd64" providerId="ADAL" clId="{4433C04C-41D9-4C3C-B897-2A905B898E7D}" dt="2024-05-07T08:44:25.202" v="2491" actId="6549"/>
          <ac:spMkLst>
            <pc:docMk/>
            <pc:sldMk cId="2576844484" sldId="679"/>
            <ac:spMk id="2" creationId="{1E1BB410-A4CA-E711-FE1E-FD5D77FEACC5}"/>
          </ac:spMkLst>
        </pc:spChg>
        <pc:spChg chg="mod">
          <ac:chgData name="Tilak Bahadur Thapaliya" userId="11fb5bb9-68af-4a09-b727-db9a1b26cd64" providerId="ADAL" clId="{4433C04C-41D9-4C3C-B897-2A905B898E7D}" dt="2024-05-07T04:58:35.767" v="1222" actId="20577"/>
          <ac:spMkLst>
            <pc:docMk/>
            <pc:sldMk cId="2576844484" sldId="679"/>
            <ac:spMk id="3" creationId="{FD5C0688-CAD0-69D4-53A5-5333890C6E5D}"/>
          </ac:spMkLst>
        </pc:spChg>
      </pc:sldChg>
      <pc:sldChg chg="modSp new mod">
        <pc:chgData name="Tilak Bahadur Thapaliya" userId="11fb5bb9-68af-4a09-b727-db9a1b26cd64" providerId="ADAL" clId="{4433C04C-41D9-4C3C-B897-2A905B898E7D}" dt="2024-05-07T10:21:40.513" v="2499"/>
        <pc:sldMkLst>
          <pc:docMk/>
          <pc:sldMk cId="684185477" sldId="680"/>
        </pc:sldMkLst>
        <pc:spChg chg="mod">
          <ac:chgData name="Tilak Bahadur Thapaliya" userId="11fb5bb9-68af-4a09-b727-db9a1b26cd64" providerId="ADAL" clId="{4433C04C-41D9-4C3C-B897-2A905B898E7D}" dt="2024-05-07T07:32:28.802" v="1949" actId="27636"/>
          <ac:spMkLst>
            <pc:docMk/>
            <pc:sldMk cId="684185477" sldId="680"/>
            <ac:spMk id="2" creationId="{C79937DF-72C5-528C-4150-8005A97B8777}"/>
          </ac:spMkLst>
        </pc:spChg>
        <pc:spChg chg="mod">
          <ac:chgData name="Tilak Bahadur Thapaliya" userId="11fb5bb9-68af-4a09-b727-db9a1b26cd64" providerId="ADAL" clId="{4433C04C-41D9-4C3C-B897-2A905B898E7D}" dt="2024-05-07T10:21:40.513" v="2499"/>
          <ac:spMkLst>
            <pc:docMk/>
            <pc:sldMk cId="684185477" sldId="680"/>
            <ac:spMk id="3" creationId="{3288BD25-8247-1501-291D-EFE2DBFFCD5F}"/>
          </ac:spMkLst>
        </pc:spChg>
      </pc:sldChg>
      <pc:sldChg chg="addSp delSp modSp new del mod ord">
        <pc:chgData name="Tilak Bahadur Thapaliya" userId="11fb5bb9-68af-4a09-b727-db9a1b26cd64" providerId="ADAL" clId="{4433C04C-41D9-4C3C-B897-2A905B898E7D}" dt="2024-05-08T04:30:25.759" v="3406" actId="2696"/>
        <pc:sldMkLst>
          <pc:docMk/>
          <pc:sldMk cId="2258679251" sldId="681"/>
        </pc:sldMkLst>
        <pc:spChg chg="del">
          <ac:chgData name="Tilak Bahadur Thapaliya" userId="11fb5bb9-68af-4a09-b727-db9a1b26cd64" providerId="ADAL" clId="{4433C04C-41D9-4C3C-B897-2A905B898E7D}" dt="2024-05-08T03:56:07.934" v="2503"/>
          <ac:spMkLst>
            <pc:docMk/>
            <pc:sldMk cId="2258679251" sldId="681"/>
            <ac:spMk id="2" creationId="{9526E06C-54CB-E717-942B-177AAD2E7865}"/>
          </ac:spMkLst>
        </pc:spChg>
        <pc:picChg chg="add mod">
          <ac:chgData name="Tilak Bahadur Thapaliya" userId="11fb5bb9-68af-4a09-b727-db9a1b26cd64" providerId="ADAL" clId="{4433C04C-41D9-4C3C-B897-2A905B898E7D}" dt="2024-05-08T03:56:41.558" v="2509" actId="1076"/>
          <ac:picMkLst>
            <pc:docMk/>
            <pc:sldMk cId="2258679251" sldId="681"/>
            <ac:picMk id="4" creationId="{9D178644-737B-6FF7-D61F-30DC050D1E16}"/>
          </ac:picMkLst>
        </pc:picChg>
      </pc:sldChg>
      <pc:sldChg chg="addSp delSp modSp new mod ord">
        <pc:chgData name="Tilak Bahadur Thapaliya" userId="11fb5bb9-68af-4a09-b727-db9a1b26cd64" providerId="ADAL" clId="{4433C04C-41D9-4C3C-B897-2A905B898E7D}" dt="2024-05-08T07:50:42.544" v="3806" actId="20577"/>
        <pc:sldMkLst>
          <pc:docMk/>
          <pc:sldMk cId="2459082811" sldId="682"/>
        </pc:sldMkLst>
        <pc:spChg chg="del">
          <ac:chgData name="Tilak Bahadur Thapaliya" userId="11fb5bb9-68af-4a09-b727-db9a1b26cd64" providerId="ADAL" clId="{4433C04C-41D9-4C3C-B897-2A905B898E7D}" dt="2024-05-08T03:57:26.987" v="2513" actId="3680"/>
          <ac:spMkLst>
            <pc:docMk/>
            <pc:sldMk cId="2459082811" sldId="682"/>
            <ac:spMk id="2" creationId="{B78C1AD9-9B9F-36E6-F882-58E38974B02D}"/>
          </ac:spMkLst>
        </pc:spChg>
        <pc:spChg chg="mod">
          <ac:chgData name="Tilak Bahadur Thapaliya" userId="11fb5bb9-68af-4a09-b727-db9a1b26cd64" providerId="ADAL" clId="{4433C04C-41D9-4C3C-B897-2A905B898E7D}" dt="2024-05-08T07:50:42.544" v="3806" actId="20577"/>
          <ac:spMkLst>
            <pc:docMk/>
            <pc:sldMk cId="2459082811" sldId="682"/>
            <ac:spMk id="3" creationId="{277F38EB-1333-A77A-6625-48DC10E64E96}"/>
          </ac:spMkLst>
        </pc:spChg>
        <pc:graphicFrameChg chg="add mod ord modGraphic">
          <ac:chgData name="Tilak Bahadur Thapaliya" userId="11fb5bb9-68af-4a09-b727-db9a1b26cd64" providerId="ADAL" clId="{4433C04C-41D9-4C3C-B897-2A905B898E7D}" dt="2024-05-08T04:38:11.477" v="3564" actId="6549"/>
          <ac:graphicFrameMkLst>
            <pc:docMk/>
            <pc:sldMk cId="2459082811" sldId="682"/>
            <ac:graphicFrameMk id="4" creationId="{A6CE3B92-3518-219D-5C08-8CB3F4246BA0}"/>
          </ac:graphicFrameMkLst>
        </pc:graphicFrameChg>
      </pc:sldChg>
      <pc:sldChg chg="modSp new del mod ord">
        <pc:chgData name="Tilak Bahadur Thapaliya" userId="11fb5bb9-68af-4a09-b727-db9a1b26cd64" providerId="ADAL" clId="{4433C04C-41D9-4C3C-B897-2A905B898E7D}" dt="2024-05-08T04:28:46.510" v="3405" actId="2696"/>
        <pc:sldMkLst>
          <pc:docMk/>
          <pc:sldMk cId="685238461" sldId="683"/>
        </pc:sldMkLst>
        <pc:spChg chg="mod">
          <ac:chgData name="Tilak Bahadur Thapaliya" userId="11fb5bb9-68af-4a09-b727-db9a1b26cd64" providerId="ADAL" clId="{4433C04C-41D9-4C3C-B897-2A905B898E7D}" dt="2024-05-08T04:28:37.396" v="3404"/>
          <ac:spMkLst>
            <pc:docMk/>
            <pc:sldMk cId="685238461" sldId="683"/>
            <ac:spMk id="3" creationId="{DC3628B2-C0AB-28EB-81CA-1A7BF72612FF}"/>
          </ac:spMkLst>
        </pc:spChg>
      </pc:sldChg>
      <pc:sldChg chg="modSp new del mod ord">
        <pc:chgData name="Tilak Bahadur Thapaliya" userId="11fb5bb9-68af-4a09-b727-db9a1b26cd64" providerId="ADAL" clId="{4433C04C-41D9-4C3C-B897-2A905B898E7D}" dt="2024-05-08T04:26:18.016" v="3400" actId="2696"/>
        <pc:sldMkLst>
          <pc:docMk/>
          <pc:sldMk cId="704580277" sldId="683"/>
        </pc:sldMkLst>
        <pc:spChg chg="mod">
          <ac:chgData name="Tilak Bahadur Thapaliya" userId="11fb5bb9-68af-4a09-b727-db9a1b26cd64" providerId="ADAL" clId="{4433C04C-41D9-4C3C-B897-2A905B898E7D}" dt="2024-05-08T04:24:16.040" v="3399" actId="20577"/>
          <ac:spMkLst>
            <pc:docMk/>
            <pc:sldMk cId="704580277" sldId="683"/>
            <ac:spMk id="2" creationId="{37332047-FB2F-1693-194E-342811499471}"/>
          </ac:spMkLst>
        </pc:spChg>
        <pc:spChg chg="mod">
          <ac:chgData name="Tilak Bahadur Thapaliya" userId="11fb5bb9-68af-4a09-b727-db9a1b26cd64" providerId="ADAL" clId="{4433C04C-41D9-4C3C-B897-2A905B898E7D}" dt="2024-05-08T04:21:51.238" v="3365"/>
          <ac:spMkLst>
            <pc:docMk/>
            <pc:sldMk cId="704580277" sldId="683"/>
            <ac:spMk id="3" creationId="{55ACDB4A-950D-3D09-9992-5F56DCB65DCA}"/>
          </ac:spMkLst>
        </pc:spChg>
      </pc:sldChg>
      <pc:sldChg chg="addSp delSp modSp new mod ord">
        <pc:chgData name="Tilak Bahadur Thapaliya" userId="11fb5bb9-68af-4a09-b727-db9a1b26cd64" providerId="ADAL" clId="{4433C04C-41D9-4C3C-B897-2A905B898E7D}" dt="2024-05-08T06:33:42.801" v="3792" actId="113"/>
        <pc:sldMkLst>
          <pc:docMk/>
          <pc:sldMk cId="4016781439" sldId="683"/>
        </pc:sldMkLst>
        <pc:spChg chg="del">
          <ac:chgData name="Tilak Bahadur Thapaliya" userId="11fb5bb9-68af-4a09-b727-db9a1b26cd64" providerId="ADAL" clId="{4433C04C-41D9-4C3C-B897-2A905B898E7D}" dt="2024-05-08T04:33:44.482" v="3461" actId="3680"/>
          <ac:spMkLst>
            <pc:docMk/>
            <pc:sldMk cId="4016781439" sldId="683"/>
            <ac:spMk id="2" creationId="{6C57DC9E-5E6A-29DF-93E9-AF52936C0CEA}"/>
          </ac:spMkLst>
        </pc:spChg>
        <pc:spChg chg="mod">
          <ac:chgData name="Tilak Bahadur Thapaliya" userId="11fb5bb9-68af-4a09-b727-db9a1b26cd64" providerId="ADAL" clId="{4433C04C-41D9-4C3C-B897-2A905B898E7D}" dt="2024-05-08T04:32:59.291" v="3460" actId="20577"/>
          <ac:spMkLst>
            <pc:docMk/>
            <pc:sldMk cId="4016781439" sldId="683"/>
            <ac:spMk id="3" creationId="{35F928A8-BD47-593A-FFB3-366A11C99588}"/>
          </ac:spMkLst>
        </pc:spChg>
        <pc:graphicFrameChg chg="add mod ord modGraphic">
          <ac:chgData name="Tilak Bahadur Thapaliya" userId="11fb5bb9-68af-4a09-b727-db9a1b26cd64" providerId="ADAL" clId="{4433C04C-41D9-4C3C-B897-2A905B898E7D}" dt="2024-05-08T06:33:42.801" v="3792" actId="113"/>
          <ac:graphicFrameMkLst>
            <pc:docMk/>
            <pc:sldMk cId="4016781439" sldId="683"/>
            <ac:graphicFrameMk id="4" creationId="{AFFDB897-5513-2712-B38F-380F24516F74}"/>
          </ac:graphicFrameMkLst>
        </pc:graphicFrameChg>
      </pc:sldChg>
      <pc:sldChg chg="addSp delSp modSp new mod ord">
        <pc:chgData name="Tilak Bahadur Thapaliya" userId="11fb5bb9-68af-4a09-b727-db9a1b26cd64" providerId="ADAL" clId="{4433C04C-41D9-4C3C-B897-2A905B898E7D}" dt="2024-05-08T06:32:18.729" v="3791"/>
        <pc:sldMkLst>
          <pc:docMk/>
          <pc:sldMk cId="2418962716" sldId="684"/>
        </pc:sldMkLst>
        <pc:spChg chg="del">
          <ac:chgData name="Tilak Bahadur Thapaliya" userId="11fb5bb9-68af-4a09-b727-db9a1b26cd64" providerId="ADAL" clId="{4433C04C-41D9-4C3C-B897-2A905B898E7D}" dt="2024-05-08T05:15:49.877" v="3568" actId="1032"/>
          <ac:spMkLst>
            <pc:docMk/>
            <pc:sldMk cId="2418962716" sldId="684"/>
            <ac:spMk id="2" creationId="{5C16D2CA-A59E-2A85-585F-12AAE394EF45}"/>
          </ac:spMkLst>
        </pc:spChg>
        <pc:spChg chg="mod">
          <ac:chgData name="Tilak Bahadur Thapaliya" userId="11fb5bb9-68af-4a09-b727-db9a1b26cd64" providerId="ADAL" clId="{4433C04C-41D9-4C3C-B897-2A905B898E7D}" dt="2024-05-08T05:16:12.028" v="3587" actId="20577"/>
          <ac:spMkLst>
            <pc:docMk/>
            <pc:sldMk cId="2418962716" sldId="684"/>
            <ac:spMk id="3" creationId="{7CA32DE5-CB08-A250-09CF-B919A5631EA6}"/>
          </ac:spMkLst>
        </pc:spChg>
        <pc:graphicFrameChg chg="add mod modGraphic">
          <ac:chgData name="Tilak Bahadur Thapaliya" userId="11fb5bb9-68af-4a09-b727-db9a1b26cd64" providerId="ADAL" clId="{4433C04C-41D9-4C3C-B897-2A905B898E7D}" dt="2024-05-08T06:32:18.729" v="3791"/>
          <ac:graphicFrameMkLst>
            <pc:docMk/>
            <pc:sldMk cId="2418962716" sldId="684"/>
            <ac:graphicFrameMk id="4" creationId="{5024891D-E729-9217-E828-D38473EB599C}"/>
          </ac:graphicFrameMkLst>
        </pc:graphicFrameChg>
      </pc:sldChg>
      <pc:sldChg chg="modSp new mod">
        <pc:chgData name="Tilak Bahadur Thapaliya" userId="11fb5bb9-68af-4a09-b727-db9a1b26cd64" providerId="ADAL" clId="{4433C04C-41D9-4C3C-B897-2A905B898E7D}" dt="2024-05-08T09:39:32.068" v="4215" actId="12"/>
        <pc:sldMkLst>
          <pc:docMk/>
          <pc:sldMk cId="2722592218" sldId="685"/>
        </pc:sldMkLst>
        <pc:spChg chg="mod">
          <ac:chgData name="Tilak Bahadur Thapaliya" userId="11fb5bb9-68af-4a09-b727-db9a1b26cd64" providerId="ADAL" clId="{4433C04C-41D9-4C3C-B897-2A905B898E7D}" dt="2024-05-08T09:39:32.068" v="4215" actId="12"/>
          <ac:spMkLst>
            <pc:docMk/>
            <pc:sldMk cId="2722592218" sldId="685"/>
            <ac:spMk id="2" creationId="{827DBA62-9BBC-6353-F4A5-D09130D61C90}"/>
          </ac:spMkLst>
        </pc:spChg>
        <pc:spChg chg="mod">
          <ac:chgData name="Tilak Bahadur Thapaliya" userId="11fb5bb9-68af-4a09-b727-db9a1b26cd64" providerId="ADAL" clId="{4433C04C-41D9-4C3C-B897-2A905B898E7D}" dt="2024-05-08T08:06:33.603" v="3829" actId="20577"/>
          <ac:spMkLst>
            <pc:docMk/>
            <pc:sldMk cId="2722592218" sldId="685"/>
            <ac:spMk id="3" creationId="{9D02C055-D762-CF8D-64C7-8EF4E93D2F2C}"/>
          </ac:spMkLst>
        </pc:spChg>
      </pc:sldChg>
      <pc:sldChg chg="modSp new mod">
        <pc:chgData name="Tilak Bahadur Thapaliya" userId="11fb5bb9-68af-4a09-b727-db9a1b26cd64" providerId="ADAL" clId="{4433C04C-41D9-4C3C-B897-2A905B898E7D}" dt="2024-05-08T09:51:37.402" v="4427" actId="6549"/>
        <pc:sldMkLst>
          <pc:docMk/>
          <pc:sldMk cId="3892391739" sldId="686"/>
        </pc:sldMkLst>
        <pc:spChg chg="mod">
          <ac:chgData name="Tilak Bahadur Thapaliya" userId="11fb5bb9-68af-4a09-b727-db9a1b26cd64" providerId="ADAL" clId="{4433C04C-41D9-4C3C-B897-2A905B898E7D}" dt="2024-05-08T09:51:37.402" v="4427" actId="6549"/>
          <ac:spMkLst>
            <pc:docMk/>
            <pc:sldMk cId="3892391739" sldId="686"/>
            <ac:spMk id="2" creationId="{66CA41B6-C0BB-B817-9B8B-8ABDDDA59D14}"/>
          </ac:spMkLst>
        </pc:spChg>
        <pc:spChg chg="mod">
          <ac:chgData name="Tilak Bahadur Thapaliya" userId="11fb5bb9-68af-4a09-b727-db9a1b26cd64" providerId="ADAL" clId="{4433C04C-41D9-4C3C-B897-2A905B898E7D}" dt="2024-05-08T09:44:21.763" v="4270" actId="20577"/>
          <ac:spMkLst>
            <pc:docMk/>
            <pc:sldMk cId="3892391739" sldId="686"/>
            <ac:spMk id="3" creationId="{7D995C43-C8FF-03EA-3BDA-05749CA5AF28}"/>
          </ac:spMkLst>
        </pc:spChg>
      </pc:sldChg>
      <pc:sldChg chg="addSp delSp modSp new del mod ord">
        <pc:chgData name="Tilak Bahadur Thapaliya" userId="11fb5bb9-68af-4a09-b727-db9a1b26cd64" providerId="ADAL" clId="{4433C04C-41D9-4C3C-B897-2A905B898E7D}" dt="2024-05-09T03:41:07.022" v="5005" actId="2696"/>
        <pc:sldMkLst>
          <pc:docMk/>
          <pc:sldMk cId="1691010236" sldId="687"/>
        </pc:sldMkLst>
        <pc:spChg chg="del">
          <ac:chgData name="Tilak Bahadur Thapaliya" userId="11fb5bb9-68af-4a09-b727-db9a1b26cd64" providerId="ADAL" clId="{4433C04C-41D9-4C3C-B897-2A905B898E7D}" dt="2024-05-09T03:25:43.063" v="4508" actId="3680"/>
          <ac:spMkLst>
            <pc:docMk/>
            <pc:sldMk cId="1691010236" sldId="687"/>
            <ac:spMk id="2" creationId="{6A48A2EE-16BA-FC8D-6D54-D9FA42E2F312}"/>
          </ac:spMkLst>
        </pc:spChg>
        <pc:spChg chg="mod">
          <ac:chgData name="Tilak Bahadur Thapaliya" userId="11fb5bb9-68af-4a09-b727-db9a1b26cd64" providerId="ADAL" clId="{4433C04C-41D9-4C3C-B897-2A905B898E7D}" dt="2024-05-09T03:25:28.340" v="4507" actId="20577"/>
          <ac:spMkLst>
            <pc:docMk/>
            <pc:sldMk cId="1691010236" sldId="687"/>
            <ac:spMk id="3" creationId="{D3D684A5-0DFF-8191-DA2D-AC0467061B22}"/>
          </ac:spMkLst>
        </pc:spChg>
        <pc:graphicFrameChg chg="add mod ord modGraphic">
          <ac:chgData name="Tilak Bahadur Thapaliya" userId="11fb5bb9-68af-4a09-b727-db9a1b26cd64" providerId="ADAL" clId="{4433C04C-41D9-4C3C-B897-2A905B898E7D}" dt="2024-05-09T03:31:26.059" v="4774" actId="14734"/>
          <ac:graphicFrameMkLst>
            <pc:docMk/>
            <pc:sldMk cId="1691010236" sldId="687"/>
            <ac:graphicFrameMk id="4" creationId="{6B199D9D-51B2-751D-7065-9158A2CB5156}"/>
          </ac:graphicFrameMkLst>
        </pc:graphicFrameChg>
      </pc:sldChg>
      <pc:sldChg chg="addSp delSp modSp new mod ord">
        <pc:chgData name="Tilak Bahadur Thapaliya" userId="11fb5bb9-68af-4a09-b727-db9a1b26cd64" providerId="ADAL" clId="{4433C04C-41D9-4C3C-B897-2A905B898E7D}" dt="2024-05-09T03:56:22.563" v="5103" actId="20577"/>
        <pc:sldMkLst>
          <pc:docMk/>
          <pc:sldMk cId="4008225248" sldId="688"/>
        </pc:sldMkLst>
        <pc:spChg chg="del">
          <ac:chgData name="Tilak Bahadur Thapaliya" userId="11fb5bb9-68af-4a09-b727-db9a1b26cd64" providerId="ADAL" clId="{4433C04C-41D9-4C3C-B897-2A905B898E7D}" dt="2024-05-09T03:30:45.259" v="4770" actId="3680"/>
          <ac:spMkLst>
            <pc:docMk/>
            <pc:sldMk cId="4008225248" sldId="688"/>
            <ac:spMk id="2" creationId="{EAFD372D-B469-BA32-5BE8-B2F8F8C68422}"/>
          </ac:spMkLst>
        </pc:spChg>
        <pc:spChg chg="mod">
          <ac:chgData name="Tilak Bahadur Thapaliya" userId="11fb5bb9-68af-4a09-b727-db9a1b26cd64" providerId="ADAL" clId="{4433C04C-41D9-4C3C-B897-2A905B898E7D}" dt="2024-05-09T03:30:53.485" v="4771"/>
          <ac:spMkLst>
            <pc:docMk/>
            <pc:sldMk cId="4008225248" sldId="688"/>
            <ac:spMk id="3" creationId="{EC430644-B2E9-E191-FDB5-756031308488}"/>
          </ac:spMkLst>
        </pc:spChg>
        <pc:graphicFrameChg chg="add mod ord modGraphic">
          <ac:chgData name="Tilak Bahadur Thapaliya" userId="11fb5bb9-68af-4a09-b727-db9a1b26cd64" providerId="ADAL" clId="{4433C04C-41D9-4C3C-B897-2A905B898E7D}" dt="2024-05-09T03:56:22.563" v="5103" actId="20577"/>
          <ac:graphicFrameMkLst>
            <pc:docMk/>
            <pc:sldMk cId="4008225248" sldId="688"/>
            <ac:graphicFrameMk id="4" creationId="{27851479-DE60-8EE8-5B13-EA027CCB0BBC}"/>
          </ac:graphicFrameMkLst>
        </pc:graphicFrameChg>
      </pc:sldChg>
    </pc:docChg>
  </pc:docChgLst>
  <pc:docChgLst>
    <pc:chgData name="Tilak Bahadur Thapaliya" userId="S::tthapaliya@fhi360.org::11fb5bb9-68af-4a09-b727-db9a1b26cd64" providerId="AD" clId="Web-{52AF6B02-A729-89A9-7D6A-E690613C57C8}"/>
    <pc:docChg chg="modSld">
      <pc:chgData name="Tilak Bahadur Thapaliya" userId="S::tthapaliya@fhi360.org::11fb5bb9-68af-4a09-b727-db9a1b26cd64" providerId="AD" clId="Web-{52AF6B02-A729-89A9-7D6A-E690613C57C8}" dt="2024-05-14T03:22:46.493" v="81" actId="20577"/>
      <pc:docMkLst>
        <pc:docMk/>
      </pc:docMkLst>
      <pc:sldChg chg="modSp">
        <pc:chgData name="Tilak Bahadur Thapaliya" userId="S::tthapaliya@fhi360.org::11fb5bb9-68af-4a09-b727-db9a1b26cd64" providerId="AD" clId="Web-{52AF6B02-A729-89A9-7D6A-E690613C57C8}" dt="2024-05-14T03:20:16.457" v="11" actId="14100"/>
        <pc:sldMkLst>
          <pc:docMk/>
          <pc:sldMk cId="2113530272" sldId="638"/>
        </pc:sldMkLst>
        <pc:spChg chg="mod">
          <ac:chgData name="Tilak Bahadur Thapaliya" userId="S::tthapaliya@fhi360.org::11fb5bb9-68af-4a09-b727-db9a1b26cd64" providerId="AD" clId="Web-{52AF6B02-A729-89A9-7D6A-E690613C57C8}" dt="2024-05-14T03:20:16.457" v="11" actId="14100"/>
          <ac:spMkLst>
            <pc:docMk/>
            <pc:sldMk cId="2113530272" sldId="638"/>
            <ac:spMk id="2" creationId="{34004A95-D6F1-1596-6613-BB23FC34D59A}"/>
          </ac:spMkLst>
        </pc:spChg>
      </pc:sldChg>
      <pc:sldChg chg="modSp">
        <pc:chgData name="Tilak Bahadur Thapaliya" userId="S::tthapaliya@fhi360.org::11fb5bb9-68af-4a09-b727-db9a1b26cd64" providerId="AD" clId="Web-{52AF6B02-A729-89A9-7D6A-E690613C57C8}" dt="2024-05-14T03:20:40.114" v="13" actId="20577"/>
        <pc:sldMkLst>
          <pc:docMk/>
          <pc:sldMk cId="3664114155" sldId="639"/>
        </pc:sldMkLst>
        <pc:spChg chg="mod">
          <ac:chgData name="Tilak Bahadur Thapaliya" userId="S::tthapaliya@fhi360.org::11fb5bb9-68af-4a09-b727-db9a1b26cd64" providerId="AD" clId="Web-{52AF6B02-A729-89A9-7D6A-E690613C57C8}" dt="2024-05-14T03:20:40.114" v="13" actId="20577"/>
          <ac:spMkLst>
            <pc:docMk/>
            <pc:sldMk cId="3664114155" sldId="639"/>
            <ac:spMk id="2" creationId="{2B3E6ECD-DFE7-00FB-F5B6-CFBEAB1808C6}"/>
          </ac:spMkLst>
        </pc:spChg>
      </pc:sldChg>
      <pc:sldChg chg="modSp">
        <pc:chgData name="Tilak Bahadur Thapaliya" userId="S::tthapaliya@fhi360.org::11fb5bb9-68af-4a09-b727-db9a1b26cd64" providerId="AD" clId="Web-{52AF6B02-A729-89A9-7D6A-E690613C57C8}" dt="2024-05-14T03:17:16.513" v="8" actId="20577"/>
        <pc:sldMkLst>
          <pc:docMk/>
          <pc:sldMk cId="2722592218" sldId="685"/>
        </pc:sldMkLst>
        <pc:spChg chg="mod">
          <ac:chgData name="Tilak Bahadur Thapaliya" userId="S::tthapaliya@fhi360.org::11fb5bb9-68af-4a09-b727-db9a1b26cd64" providerId="AD" clId="Web-{52AF6B02-A729-89A9-7D6A-E690613C57C8}" dt="2024-05-14T03:17:16.513" v="8" actId="20577"/>
          <ac:spMkLst>
            <pc:docMk/>
            <pc:sldMk cId="2722592218" sldId="685"/>
            <ac:spMk id="2" creationId="{827DBA62-9BBC-6353-F4A5-D09130D61C90}"/>
          </ac:spMkLst>
        </pc:spChg>
      </pc:sldChg>
      <pc:sldChg chg="modSp">
        <pc:chgData name="Tilak Bahadur Thapaliya" userId="S::tthapaliya@fhi360.org::11fb5bb9-68af-4a09-b727-db9a1b26cd64" providerId="AD" clId="Web-{52AF6B02-A729-89A9-7D6A-E690613C57C8}" dt="2024-05-14T03:22:46.493" v="81" actId="20577"/>
        <pc:sldMkLst>
          <pc:docMk/>
          <pc:sldMk cId="3892391739" sldId="686"/>
        </pc:sldMkLst>
        <pc:spChg chg="mod">
          <ac:chgData name="Tilak Bahadur Thapaliya" userId="S::tthapaliya@fhi360.org::11fb5bb9-68af-4a09-b727-db9a1b26cd64" providerId="AD" clId="Web-{52AF6B02-A729-89A9-7D6A-E690613C57C8}" dt="2024-05-14T03:22:46.493" v="81" actId="20577"/>
          <ac:spMkLst>
            <pc:docMk/>
            <pc:sldMk cId="3892391739" sldId="686"/>
            <ac:spMk id="2" creationId="{66CA41B6-C0BB-B817-9B8B-8ABDDDA59D14}"/>
          </ac:spMkLst>
        </pc:spChg>
      </pc:sldChg>
    </pc:docChg>
  </pc:docChgLst>
  <pc:docChgLst>
    <pc:chgData name="Kanti Adhikari" userId="S::kanti@fhi360.org::9dc41c30-55a4-4a0f-991c-57ac14704c8e" providerId="AD" clId="Web-{2CAAE2CB-774F-10AA-AAB2-E5CA4ABEBF6C}"/>
    <pc:docChg chg="modSld">
      <pc:chgData name="Kanti Adhikari" userId="S::kanti@fhi360.org::9dc41c30-55a4-4a0f-991c-57ac14704c8e" providerId="AD" clId="Web-{2CAAE2CB-774F-10AA-AAB2-E5CA4ABEBF6C}" dt="2024-05-16T06:39:13.005" v="3" actId="20577"/>
      <pc:docMkLst>
        <pc:docMk/>
      </pc:docMkLst>
      <pc:sldChg chg="modSp">
        <pc:chgData name="Kanti Adhikari" userId="S::kanti@fhi360.org::9dc41c30-55a4-4a0f-991c-57ac14704c8e" providerId="AD" clId="Web-{2CAAE2CB-774F-10AA-AAB2-E5CA4ABEBF6C}" dt="2024-05-16T06:39:13.005" v="3" actId="20577"/>
        <pc:sldMkLst>
          <pc:docMk/>
          <pc:sldMk cId="2722592218" sldId="685"/>
        </pc:sldMkLst>
        <pc:spChg chg="mod">
          <ac:chgData name="Kanti Adhikari" userId="S::kanti@fhi360.org::9dc41c30-55a4-4a0f-991c-57ac14704c8e" providerId="AD" clId="Web-{2CAAE2CB-774F-10AA-AAB2-E5CA4ABEBF6C}" dt="2024-05-16T06:39:13.005" v="3" actId="20577"/>
          <ac:spMkLst>
            <pc:docMk/>
            <pc:sldMk cId="2722592218" sldId="685"/>
            <ac:spMk id="2" creationId="{827DBA62-9BBC-6353-F4A5-D09130D61C90}"/>
          </ac:spMkLst>
        </pc:spChg>
      </pc:sldChg>
    </pc:docChg>
  </pc:docChgLst>
  <pc:docChgLst>
    <pc:chgData name="Tilak Bahadur Thapaliya" userId="S::tthapaliya@fhi360.org::11fb5bb9-68af-4a09-b727-db9a1b26cd64" providerId="AD" clId="Web-{2DD76410-6482-AEF7-B078-677E501DAC11}"/>
    <pc:docChg chg="addSld delSld modSld sldOrd">
      <pc:chgData name="Tilak Bahadur Thapaliya" userId="S::tthapaliya@fhi360.org::11fb5bb9-68af-4a09-b727-db9a1b26cd64" providerId="AD" clId="Web-{2DD76410-6482-AEF7-B078-677E501DAC11}" dt="2024-05-14T10:01:45.916" v="1996" actId="20577"/>
      <pc:docMkLst>
        <pc:docMk/>
      </pc:docMkLst>
      <pc:sldChg chg="ord">
        <pc:chgData name="Tilak Bahadur Thapaliya" userId="S::tthapaliya@fhi360.org::11fb5bb9-68af-4a09-b727-db9a1b26cd64" providerId="AD" clId="Web-{2DD76410-6482-AEF7-B078-677E501DAC11}" dt="2024-05-14T09:12:58.320" v="1"/>
        <pc:sldMkLst>
          <pc:docMk/>
          <pc:sldMk cId="686922721" sldId="677"/>
        </pc:sldMkLst>
      </pc:sldChg>
      <pc:sldChg chg="addSp delSp modSp new del ord">
        <pc:chgData name="Tilak Bahadur Thapaliya" userId="S::tthapaliya@fhi360.org::11fb5bb9-68af-4a09-b727-db9a1b26cd64" providerId="AD" clId="Web-{2DD76410-6482-AEF7-B078-677E501DAC11}" dt="2024-05-14T09:51:17.777" v="1788"/>
        <pc:sldMkLst>
          <pc:docMk/>
          <pc:sldMk cId="707325927" sldId="702"/>
        </pc:sldMkLst>
        <pc:spChg chg="del">
          <ac:chgData name="Tilak Bahadur Thapaliya" userId="S::tthapaliya@fhi360.org::11fb5bb9-68af-4a09-b727-db9a1b26cd64" providerId="AD" clId="Web-{2DD76410-6482-AEF7-B078-677E501DAC11}" dt="2024-05-14T09:15:02.620" v="39"/>
          <ac:spMkLst>
            <pc:docMk/>
            <pc:sldMk cId="707325927" sldId="702"/>
            <ac:spMk id="2" creationId="{D4843C7E-3134-B570-37DB-D369DF89527B}"/>
          </ac:spMkLst>
        </pc:spChg>
        <pc:spChg chg="mod">
          <ac:chgData name="Tilak Bahadur Thapaliya" userId="S::tthapaliya@fhi360.org::11fb5bb9-68af-4a09-b727-db9a1b26cd64" providerId="AD" clId="Web-{2DD76410-6482-AEF7-B078-677E501DAC11}" dt="2024-05-14T09:15:00.635" v="38" actId="20577"/>
          <ac:spMkLst>
            <pc:docMk/>
            <pc:sldMk cId="707325927" sldId="702"/>
            <ac:spMk id="3" creationId="{FD6ADA79-C231-62FB-9BCF-722AF4D56ECA}"/>
          </ac:spMkLst>
        </pc:spChg>
        <pc:picChg chg="add mod ord">
          <ac:chgData name="Tilak Bahadur Thapaliya" userId="S::tthapaliya@fhi360.org::11fb5bb9-68af-4a09-b727-db9a1b26cd64" providerId="AD" clId="Web-{2DD76410-6482-AEF7-B078-677E501DAC11}" dt="2024-05-14T09:15:10.745" v="41" actId="14100"/>
          <ac:picMkLst>
            <pc:docMk/>
            <pc:sldMk cId="707325927" sldId="702"/>
            <ac:picMk id="4" creationId="{CB5FC9F8-E070-D66E-F2CF-158BB0474532}"/>
          </ac:picMkLst>
        </pc:picChg>
      </pc:sldChg>
      <pc:sldChg chg="addSp delSp modSp new del ord">
        <pc:chgData name="Tilak Bahadur Thapaliya" userId="S::tthapaliya@fhi360.org::11fb5bb9-68af-4a09-b727-db9a1b26cd64" providerId="AD" clId="Web-{2DD76410-6482-AEF7-B078-677E501DAC11}" dt="2024-05-14T09:37:58.119" v="1210"/>
        <pc:sldMkLst>
          <pc:docMk/>
          <pc:sldMk cId="1891572982" sldId="703"/>
        </pc:sldMkLst>
        <pc:spChg chg="del">
          <ac:chgData name="Tilak Bahadur Thapaliya" userId="S::tthapaliya@fhi360.org::11fb5bb9-68af-4a09-b727-db9a1b26cd64" providerId="AD" clId="Web-{2DD76410-6482-AEF7-B078-677E501DAC11}" dt="2024-05-14T09:25:26.055" v="94"/>
          <ac:spMkLst>
            <pc:docMk/>
            <pc:sldMk cId="1891572982" sldId="703"/>
            <ac:spMk id="2" creationId="{778EF0EB-BFC2-D59E-147F-5E85542E30B8}"/>
          </ac:spMkLst>
        </pc:spChg>
        <pc:spChg chg="mod">
          <ac:chgData name="Tilak Bahadur Thapaliya" userId="S::tthapaliya@fhi360.org::11fb5bb9-68af-4a09-b727-db9a1b26cd64" providerId="AD" clId="Web-{2DD76410-6482-AEF7-B078-677E501DAC11}" dt="2024-05-14T09:24:59.258" v="93" actId="20577"/>
          <ac:spMkLst>
            <pc:docMk/>
            <pc:sldMk cId="1891572982" sldId="703"/>
            <ac:spMk id="3" creationId="{FCF98CC7-5C03-0400-D467-67B115567C4D}"/>
          </ac:spMkLst>
        </pc:spChg>
        <pc:spChg chg="add del mod">
          <ac:chgData name="Tilak Bahadur Thapaliya" userId="S::tthapaliya@fhi360.org::11fb5bb9-68af-4a09-b727-db9a1b26cd64" providerId="AD" clId="Web-{2DD76410-6482-AEF7-B078-677E501DAC11}" dt="2024-05-14T09:26:21.994" v="101"/>
          <ac:spMkLst>
            <pc:docMk/>
            <pc:sldMk cId="1891572982" sldId="703"/>
            <ac:spMk id="6" creationId="{07B90CAE-4CDB-F7E5-E2FB-EFED46A4EE9C}"/>
          </ac:spMkLst>
        </pc:spChg>
        <pc:picChg chg="add del mod ord">
          <ac:chgData name="Tilak Bahadur Thapaliya" userId="S::tthapaliya@fhi360.org::11fb5bb9-68af-4a09-b727-db9a1b26cd64" providerId="AD" clId="Web-{2DD76410-6482-AEF7-B078-677E501DAC11}" dt="2024-05-14T09:25:45.009" v="96"/>
          <ac:picMkLst>
            <pc:docMk/>
            <pc:sldMk cId="1891572982" sldId="703"/>
            <ac:picMk id="4" creationId="{330BAFE1-D87E-86A0-E3A9-E6DC8028B7F1}"/>
          </ac:picMkLst>
        </pc:picChg>
        <pc:picChg chg="add del mod ord">
          <ac:chgData name="Tilak Bahadur Thapaliya" userId="S::tthapaliya@fhi360.org::11fb5bb9-68af-4a09-b727-db9a1b26cd64" providerId="AD" clId="Web-{2DD76410-6482-AEF7-B078-677E501DAC11}" dt="2024-05-14T09:26:29.322" v="102" actId="14100"/>
          <ac:picMkLst>
            <pc:docMk/>
            <pc:sldMk cId="1891572982" sldId="703"/>
            <ac:picMk id="7" creationId="{F1E4B120-63A3-A86F-5D99-0CADAD2BAE55}"/>
          </ac:picMkLst>
        </pc:picChg>
      </pc:sldChg>
      <pc:sldChg chg="addSp delSp modSp new del ord">
        <pc:chgData name="Tilak Bahadur Thapaliya" userId="S::tthapaliya@fhi360.org::11fb5bb9-68af-4a09-b727-db9a1b26cd64" providerId="AD" clId="Web-{2DD76410-6482-AEF7-B078-677E501DAC11}" dt="2024-05-14T09:48:11.085" v="1476"/>
        <pc:sldMkLst>
          <pc:docMk/>
          <pc:sldMk cId="3606310455" sldId="704"/>
        </pc:sldMkLst>
        <pc:spChg chg="del">
          <ac:chgData name="Tilak Bahadur Thapaliya" userId="S::tthapaliya@fhi360.org::11fb5bb9-68af-4a09-b727-db9a1b26cd64" providerId="AD" clId="Web-{2DD76410-6482-AEF7-B078-677E501DAC11}" dt="2024-05-14T09:18:06.311" v="53"/>
          <ac:spMkLst>
            <pc:docMk/>
            <pc:sldMk cId="3606310455" sldId="704"/>
            <ac:spMk id="2" creationId="{A5C32B65-E78C-2C33-2937-A7B80F6994D4}"/>
          </ac:spMkLst>
        </pc:spChg>
        <pc:spChg chg="mod">
          <ac:chgData name="Tilak Bahadur Thapaliya" userId="S::tthapaliya@fhi360.org::11fb5bb9-68af-4a09-b727-db9a1b26cd64" providerId="AD" clId="Web-{2DD76410-6482-AEF7-B078-677E501DAC11}" dt="2024-05-14T09:24:55.336" v="91" actId="20577"/>
          <ac:spMkLst>
            <pc:docMk/>
            <pc:sldMk cId="3606310455" sldId="704"/>
            <ac:spMk id="3" creationId="{909D7019-49FD-D2F3-94A7-D0F973660B09}"/>
          </ac:spMkLst>
        </pc:spChg>
        <pc:picChg chg="add mod ord">
          <ac:chgData name="Tilak Bahadur Thapaliya" userId="S::tthapaliya@fhi360.org::11fb5bb9-68af-4a09-b727-db9a1b26cd64" providerId="AD" clId="Web-{2DD76410-6482-AEF7-B078-677E501DAC11}" dt="2024-05-14T09:22:40.239" v="82" actId="14100"/>
          <ac:picMkLst>
            <pc:docMk/>
            <pc:sldMk cId="3606310455" sldId="704"/>
            <ac:picMk id="4" creationId="{98D353FA-39EF-E451-D2E2-93BBD31D134C}"/>
          </ac:picMkLst>
        </pc:picChg>
      </pc:sldChg>
      <pc:sldChg chg="addSp delSp modSp new del">
        <pc:chgData name="Tilak Bahadur Thapaliya" userId="S::tthapaliya@fhi360.org::11fb5bb9-68af-4a09-b727-db9a1b26cd64" providerId="AD" clId="Web-{2DD76410-6482-AEF7-B078-677E501DAC11}" dt="2024-05-14T09:51:37.199" v="1792"/>
        <pc:sldMkLst>
          <pc:docMk/>
          <pc:sldMk cId="3556538069" sldId="705"/>
        </pc:sldMkLst>
        <pc:spChg chg="del">
          <ac:chgData name="Tilak Bahadur Thapaliya" userId="S::tthapaliya@fhi360.org::11fb5bb9-68af-4a09-b727-db9a1b26cd64" providerId="AD" clId="Web-{2DD76410-6482-AEF7-B078-677E501DAC11}" dt="2024-05-14T09:16:13.574" v="42"/>
          <ac:spMkLst>
            <pc:docMk/>
            <pc:sldMk cId="3556538069" sldId="705"/>
            <ac:spMk id="2" creationId="{A2B89083-32DB-FBFD-F18D-4E2B0B7C8AAD}"/>
          </ac:spMkLst>
        </pc:spChg>
        <pc:spChg chg="mod">
          <ac:chgData name="Tilak Bahadur Thapaliya" userId="S::tthapaliya@fhi360.org::11fb5bb9-68af-4a09-b727-db9a1b26cd64" providerId="AD" clId="Web-{2DD76410-6482-AEF7-B078-677E501DAC11}" dt="2024-05-14T09:22:57.864" v="84" actId="20577"/>
          <ac:spMkLst>
            <pc:docMk/>
            <pc:sldMk cId="3556538069" sldId="705"/>
            <ac:spMk id="3" creationId="{A3F34522-CFFD-E18E-C466-7C0D9F97CC8D}"/>
          </ac:spMkLst>
        </pc:spChg>
        <pc:picChg chg="add mod ord">
          <ac:chgData name="Tilak Bahadur Thapaliya" userId="S::tthapaliya@fhi360.org::11fb5bb9-68af-4a09-b727-db9a1b26cd64" providerId="AD" clId="Web-{2DD76410-6482-AEF7-B078-677E501DAC11}" dt="2024-05-14T09:17:28.873" v="52" actId="14100"/>
          <ac:picMkLst>
            <pc:docMk/>
            <pc:sldMk cId="3556538069" sldId="705"/>
            <ac:picMk id="4" creationId="{33DE1905-3AB1-94BD-787D-95FBE1C8D6B8}"/>
          </ac:picMkLst>
        </pc:picChg>
      </pc:sldChg>
      <pc:sldChg chg="addSp delSp modSp new del ord">
        <pc:chgData name="Tilak Bahadur Thapaliya" userId="S::tthapaliya@fhi360.org::11fb5bb9-68af-4a09-b727-db9a1b26cd64" providerId="AD" clId="Web-{2DD76410-6482-AEF7-B078-677E501DAC11}" dt="2024-05-14T09:22:12.801" v="80"/>
        <pc:sldMkLst>
          <pc:docMk/>
          <pc:sldMk cId="483118761" sldId="706"/>
        </pc:sldMkLst>
        <pc:spChg chg="del">
          <ac:chgData name="Tilak Bahadur Thapaliya" userId="S::tthapaliya@fhi360.org::11fb5bb9-68af-4a09-b727-db9a1b26cd64" providerId="AD" clId="Web-{2DD76410-6482-AEF7-B078-677E501DAC11}" dt="2024-05-14T09:20:29.517" v="62"/>
          <ac:spMkLst>
            <pc:docMk/>
            <pc:sldMk cId="483118761" sldId="706"/>
            <ac:spMk id="2" creationId="{CBAE74A2-57F4-2D05-D974-81AC82485A4B}"/>
          </ac:spMkLst>
        </pc:spChg>
        <pc:graphicFrameChg chg="add mod ord modGraphic">
          <ac:chgData name="Tilak Bahadur Thapaliya" userId="S::tthapaliya@fhi360.org::11fb5bb9-68af-4a09-b727-db9a1b26cd64" providerId="AD" clId="Web-{2DD76410-6482-AEF7-B078-677E501DAC11}" dt="2024-05-14T09:21:06.971" v="70"/>
          <ac:graphicFrameMkLst>
            <pc:docMk/>
            <pc:sldMk cId="483118761" sldId="706"/>
            <ac:graphicFrameMk id="4" creationId="{B2A1B092-E104-621D-7284-CC86FB951674}"/>
          </ac:graphicFrameMkLst>
        </pc:graphicFrameChg>
        <pc:graphicFrameChg chg="add del mod">
          <ac:chgData name="Tilak Bahadur Thapaliya" userId="S::tthapaliya@fhi360.org::11fb5bb9-68af-4a09-b727-db9a1b26cd64" providerId="AD" clId="Web-{2DD76410-6482-AEF7-B078-677E501DAC11}" dt="2024-05-14T09:20:41.877" v="65"/>
          <ac:graphicFrameMkLst>
            <pc:docMk/>
            <pc:sldMk cId="483118761" sldId="706"/>
            <ac:graphicFrameMk id="6" creationId="{854CA5A4-FE4C-493C-C951-6D3A72CADD6A}"/>
          </ac:graphicFrameMkLst>
        </pc:graphicFrameChg>
        <pc:graphicFrameChg chg="add del mod">
          <ac:chgData name="Tilak Bahadur Thapaliya" userId="S::tthapaliya@fhi360.org::11fb5bb9-68af-4a09-b727-db9a1b26cd64" providerId="AD" clId="Web-{2DD76410-6482-AEF7-B078-677E501DAC11}" dt="2024-05-14T09:21:12.596" v="71"/>
          <ac:graphicFrameMkLst>
            <pc:docMk/>
            <pc:sldMk cId="483118761" sldId="706"/>
            <ac:graphicFrameMk id="8" creationId="{92EEB13F-5B47-D93F-0C30-E8AB54FF84F6}"/>
          </ac:graphicFrameMkLst>
        </pc:graphicFrameChg>
        <pc:graphicFrameChg chg="add del mod">
          <ac:chgData name="Tilak Bahadur Thapaliya" userId="S::tthapaliya@fhi360.org::11fb5bb9-68af-4a09-b727-db9a1b26cd64" providerId="AD" clId="Web-{2DD76410-6482-AEF7-B078-677E501DAC11}" dt="2024-05-14T09:21:30.722" v="73"/>
          <ac:graphicFrameMkLst>
            <pc:docMk/>
            <pc:sldMk cId="483118761" sldId="706"/>
            <ac:graphicFrameMk id="10" creationId="{3AB622C5-4CBD-5CBB-C12C-9F94A33D5780}"/>
          </ac:graphicFrameMkLst>
        </pc:graphicFrameChg>
        <pc:graphicFrameChg chg="add del mod">
          <ac:chgData name="Tilak Bahadur Thapaliya" userId="S::tthapaliya@fhi360.org::11fb5bb9-68af-4a09-b727-db9a1b26cd64" providerId="AD" clId="Web-{2DD76410-6482-AEF7-B078-677E501DAC11}" dt="2024-05-14T09:21:38.019" v="75"/>
          <ac:graphicFrameMkLst>
            <pc:docMk/>
            <pc:sldMk cId="483118761" sldId="706"/>
            <ac:graphicFrameMk id="12" creationId="{612CEC0E-89A3-BCE5-CE16-40B293B119D8}"/>
          </ac:graphicFrameMkLst>
        </pc:graphicFrameChg>
        <pc:graphicFrameChg chg="add del mod">
          <ac:chgData name="Tilak Bahadur Thapaliya" userId="S::tthapaliya@fhi360.org::11fb5bb9-68af-4a09-b727-db9a1b26cd64" providerId="AD" clId="Web-{2DD76410-6482-AEF7-B078-677E501DAC11}" dt="2024-05-14T09:21:58.597" v="77"/>
          <ac:graphicFrameMkLst>
            <pc:docMk/>
            <pc:sldMk cId="483118761" sldId="706"/>
            <ac:graphicFrameMk id="14" creationId="{92970879-B540-C6D8-6E06-00F1BFFF8103}"/>
          </ac:graphicFrameMkLst>
        </pc:graphicFrameChg>
        <pc:graphicFrameChg chg="add del mod">
          <ac:chgData name="Tilak Bahadur Thapaliya" userId="S::tthapaliya@fhi360.org::11fb5bb9-68af-4a09-b727-db9a1b26cd64" providerId="AD" clId="Web-{2DD76410-6482-AEF7-B078-677E501DAC11}" dt="2024-05-14T09:22:04.957" v="79"/>
          <ac:graphicFrameMkLst>
            <pc:docMk/>
            <pc:sldMk cId="483118761" sldId="706"/>
            <ac:graphicFrameMk id="16" creationId="{F1A016A2-A8DF-138C-F1C2-A1146EE5DDBB}"/>
          </ac:graphicFrameMkLst>
        </pc:graphicFrameChg>
      </pc:sldChg>
      <pc:sldChg chg="addSp delSp modSp new">
        <pc:chgData name="Tilak Bahadur Thapaliya" userId="S::tthapaliya@fhi360.org::11fb5bb9-68af-4a09-b727-db9a1b26cd64" providerId="AD" clId="Web-{2DD76410-6482-AEF7-B078-677E501DAC11}" dt="2024-05-14T10:01:14.572" v="1994"/>
        <pc:sldMkLst>
          <pc:docMk/>
          <pc:sldMk cId="1656198092" sldId="706"/>
        </pc:sldMkLst>
        <pc:spChg chg="del">
          <ac:chgData name="Tilak Bahadur Thapaliya" userId="S::tthapaliya@fhi360.org::11fb5bb9-68af-4a09-b727-db9a1b26cd64" providerId="AD" clId="Web-{2DD76410-6482-AEF7-B078-677E501DAC11}" dt="2024-05-14T09:38:46.495" v="1211"/>
          <ac:spMkLst>
            <pc:docMk/>
            <pc:sldMk cId="1656198092" sldId="706"/>
            <ac:spMk id="2" creationId="{C1795066-45FE-703E-638D-EE65233D657D}"/>
          </ac:spMkLst>
        </pc:spChg>
        <pc:spChg chg="mod">
          <ac:chgData name="Tilak Bahadur Thapaliya" userId="S::tthapaliya@fhi360.org::11fb5bb9-68af-4a09-b727-db9a1b26cd64" providerId="AD" clId="Web-{2DD76410-6482-AEF7-B078-677E501DAC11}" dt="2024-05-14T09:26:47.838" v="106" actId="20577"/>
          <ac:spMkLst>
            <pc:docMk/>
            <pc:sldMk cId="1656198092" sldId="706"/>
            <ac:spMk id="3" creationId="{D05A052A-27EB-4A1F-9F1D-68F08C14F4CA}"/>
          </ac:spMkLst>
        </pc:spChg>
        <pc:graphicFrameChg chg="add mod ord modGraphic">
          <ac:chgData name="Tilak Bahadur Thapaliya" userId="S::tthapaliya@fhi360.org::11fb5bb9-68af-4a09-b727-db9a1b26cd64" providerId="AD" clId="Web-{2DD76410-6482-AEF7-B078-677E501DAC11}" dt="2024-05-14T10:01:14.572" v="1994"/>
          <ac:graphicFrameMkLst>
            <pc:docMk/>
            <pc:sldMk cId="1656198092" sldId="706"/>
            <ac:graphicFrameMk id="4" creationId="{7F141CC8-959C-B74F-276D-621DCDE26309}"/>
          </ac:graphicFrameMkLst>
        </pc:graphicFrameChg>
        <pc:graphicFrameChg chg="add del mod modGraphic">
          <ac:chgData name="Tilak Bahadur Thapaliya" userId="S::tthapaliya@fhi360.org::11fb5bb9-68af-4a09-b727-db9a1b26cd64" providerId="AD" clId="Web-{2DD76410-6482-AEF7-B078-677E501DAC11}" dt="2024-05-14T09:40:47.310" v="1346"/>
          <ac:graphicFrameMkLst>
            <pc:docMk/>
            <pc:sldMk cId="1656198092" sldId="706"/>
            <ac:graphicFrameMk id="6" creationId="{993F0F35-4DBC-C8AD-CAD7-C8D1459F2A00}"/>
          </ac:graphicFrameMkLst>
        </pc:graphicFrameChg>
        <pc:graphicFrameChg chg="add del mod modGraphic">
          <ac:chgData name="Tilak Bahadur Thapaliya" userId="S::tthapaliya@fhi360.org::11fb5bb9-68af-4a09-b727-db9a1b26cd64" providerId="AD" clId="Web-{2DD76410-6482-AEF7-B078-677E501DAC11}" dt="2024-05-14T09:41:57.843" v="1389"/>
          <ac:graphicFrameMkLst>
            <pc:docMk/>
            <pc:sldMk cId="1656198092" sldId="706"/>
            <ac:graphicFrameMk id="8" creationId="{938BBFFF-1288-3656-0877-E43471B93774}"/>
          </ac:graphicFrameMkLst>
        </pc:graphicFrameChg>
        <pc:graphicFrameChg chg="add del mod modGraphic">
          <ac:chgData name="Tilak Bahadur Thapaliya" userId="S::tthapaliya@fhi360.org::11fb5bb9-68af-4a09-b727-db9a1b26cd64" providerId="AD" clId="Web-{2DD76410-6482-AEF7-B078-677E501DAC11}" dt="2024-05-14T09:41:22.592" v="1352"/>
          <ac:graphicFrameMkLst>
            <pc:docMk/>
            <pc:sldMk cId="1656198092" sldId="706"/>
            <ac:graphicFrameMk id="10" creationId="{E258DD3D-5318-340D-129E-74B3FC0CCFC4}"/>
          </ac:graphicFrameMkLst>
        </pc:graphicFrameChg>
      </pc:sldChg>
      <pc:sldChg chg="addSp delSp modSp new ord">
        <pc:chgData name="Tilak Bahadur Thapaliya" userId="S::tthapaliya@fhi360.org::11fb5bb9-68af-4a09-b727-db9a1b26cd64" providerId="AD" clId="Web-{2DD76410-6482-AEF7-B078-677E501DAC11}" dt="2024-05-14T10:00:36.274" v="1987"/>
        <pc:sldMkLst>
          <pc:docMk/>
          <pc:sldMk cId="1978453946" sldId="707"/>
        </pc:sldMkLst>
        <pc:spChg chg="del">
          <ac:chgData name="Tilak Bahadur Thapaliya" userId="S::tthapaliya@fhi360.org::11fb5bb9-68af-4a09-b727-db9a1b26cd64" providerId="AD" clId="Web-{2DD76410-6482-AEF7-B078-677E501DAC11}" dt="2024-05-14T09:27:23.120" v="108"/>
          <ac:spMkLst>
            <pc:docMk/>
            <pc:sldMk cId="1978453946" sldId="707"/>
            <ac:spMk id="2" creationId="{C7E86705-212A-2C8B-F717-C945B36EAFB6}"/>
          </ac:spMkLst>
        </pc:spChg>
        <pc:spChg chg="mod">
          <ac:chgData name="Tilak Bahadur Thapaliya" userId="S::tthapaliya@fhi360.org::11fb5bb9-68af-4a09-b727-db9a1b26cd64" providerId="AD" clId="Web-{2DD76410-6482-AEF7-B078-677E501DAC11}" dt="2024-05-14T09:26:45.385" v="104" actId="20577"/>
          <ac:spMkLst>
            <pc:docMk/>
            <pc:sldMk cId="1978453946" sldId="707"/>
            <ac:spMk id="3" creationId="{6E086701-434A-7C0A-DA7D-449DF1E76E52}"/>
          </ac:spMkLst>
        </pc:spChg>
        <pc:graphicFrameChg chg="add mod ord modGraphic">
          <ac:chgData name="Tilak Bahadur Thapaliya" userId="S::tthapaliya@fhi360.org::11fb5bb9-68af-4a09-b727-db9a1b26cd64" providerId="AD" clId="Web-{2DD76410-6482-AEF7-B078-677E501DAC11}" dt="2024-05-14T10:00:36.274" v="1987"/>
          <ac:graphicFrameMkLst>
            <pc:docMk/>
            <pc:sldMk cId="1978453946" sldId="707"/>
            <ac:graphicFrameMk id="4" creationId="{49591498-E094-C13A-5301-DD7AA6C48284}"/>
          </ac:graphicFrameMkLst>
        </pc:graphicFrameChg>
      </pc:sldChg>
      <pc:sldChg chg="addSp delSp modSp new ord">
        <pc:chgData name="Tilak Bahadur Thapaliya" userId="S::tthapaliya@fhi360.org::11fb5bb9-68af-4a09-b727-db9a1b26cd64" providerId="AD" clId="Web-{2DD76410-6482-AEF7-B078-677E501DAC11}" dt="2024-05-14T10:01:45.916" v="1996" actId="20577"/>
        <pc:sldMkLst>
          <pc:docMk/>
          <pc:sldMk cId="2672190126" sldId="708"/>
        </pc:sldMkLst>
        <pc:spChg chg="del">
          <ac:chgData name="Tilak Bahadur Thapaliya" userId="S::tthapaliya@fhi360.org::11fb5bb9-68af-4a09-b727-db9a1b26cd64" providerId="AD" clId="Web-{2DD76410-6482-AEF7-B078-677E501DAC11}" dt="2024-05-14T09:31:44.048" v="528"/>
          <ac:spMkLst>
            <pc:docMk/>
            <pc:sldMk cId="2672190126" sldId="708"/>
            <ac:spMk id="2" creationId="{ABE4BE20-CDCD-5374-104C-54D50E236CF2}"/>
          </ac:spMkLst>
        </pc:spChg>
        <pc:spChg chg="mod">
          <ac:chgData name="Tilak Bahadur Thapaliya" userId="S::tthapaliya@fhi360.org::11fb5bb9-68af-4a09-b727-db9a1b26cd64" providerId="AD" clId="Web-{2DD76410-6482-AEF7-B078-677E501DAC11}" dt="2024-05-14T10:01:45.916" v="1996" actId="20577"/>
          <ac:spMkLst>
            <pc:docMk/>
            <pc:sldMk cId="2672190126" sldId="708"/>
            <ac:spMk id="3" creationId="{FE516981-33BF-BB1D-F96B-CF83CCB86762}"/>
          </ac:spMkLst>
        </pc:spChg>
        <pc:graphicFrameChg chg="add mod ord modGraphic">
          <ac:chgData name="Tilak Bahadur Thapaliya" userId="S::tthapaliya@fhi360.org::11fb5bb9-68af-4a09-b727-db9a1b26cd64" providerId="AD" clId="Web-{2DD76410-6482-AEF7-B078-677E501DAC11}" dt="2024-05-14T10:00:42.961" v="1988"/>
          <ac:graphicFrameMkLst>
            <pc:docMk/>
            <pc:sldMk cId="2672190126" sldId="708"/>
            <ac:graphicFrameMk id="4" creationId="{4CA40CFB-DC6D-25F5-5503-27156D4C8AF6}"/>
          </ac:graphicFrameMkLst>
        </pc:graphicFrameChg>
      </pc:sldChg>
      <pc:sldChg chg="addSp delSp modSp new del">
        <pc:chgData name="Tilak Bahadur Thapaliya" userId="S::tthapaliya@fhi360.org::11fb5bb9-68af-4a09-b727-db9a1b26cd64" providerId="AD" clId="Web-{2DD76410-6482-AEF7-B078-677E501DAC11}" dt="2024-05-14T09:46:25.380" v="1453"/>
        <pc:sldMkLst>
          <pc:docMk/>
          <pc:sldMk cId="3820592694" sldId="709"/>
        </pc:sldMkLst>
        <pc:spChg chg="del">
          <ac:chgData name="Tilak Bahadur Thapaliya" userId="S::tthapaliya@fhi360.org::11fb5bb9-68af-4a09-b727-db9a1b26cd64" providerId="AD" clId="Web-{2DD76410-6482-AEF7-B078-677E501DAC11}" dt="2024-05-14T09:43:07.126" v="1393"/>
          <ac:spMkLst>
            <pc:docMk/>
            <pc:sldMk cId="3820592694" sldId="709"/>
            <ac:spMk id="2" creationId="{805A643F-6745-5AAD-7468-4D231E28B5A3}"/>
          </ac:spMkLst>
        </pc:spChg>
        <pc:spChg chg="mod">
          <ac:chgData name="Tilak Bahadur Thapaliya" userId="S::tthapaliya@fhi360.org::11fb5bb9-68af-4a09-b727-db9a1b26cd64" providerId="AD" clId="Web-{2DD76410-6482-AEF7-B078-677E501DAC11}" dt="2024-05-14T09:42:50.094" v="1392" actId="20577"/>
          <ac:spMkLst>
            <pc:docMk/>
            <pc:sldMk cId="3820592694" sldId="709"/>
            <ac:spMk id="3" creationId="{77D675F2-915A-EA46-A900-2BD50AD4B158}"/>
          </ac:spMkLst>
        </pc:spChg>
        <pc:graphicFrameChg chg="add mod ord modGraphic">
          <ac:chgData name="Tilak Bahadur Thapaliya" userId="S::tthapaliya@fhi360.org::11fb5bb9-68af-4a09-b727-db9a1b26cd64" providerId="AD" clId="Web-{2DD76410-6482-AEF7-B078-677E501DAC11}" dt="2024-05-14T09:44:50.034" v="1431"/>
          <ac:graphicFrameMkLst>
            <pc:docMk/>
            <pc:sldMk cId="3820592694" sldId="709"/>
            <ac:graphicFrameMk id="4" creationId="{1F6D0B4D-6573-6120-CE7F-75357077D220}"/>
          </ac:graphicFrameMkLst>
        </pc:graphicFrameChg>
        <pc:graphicFrameChg chg="add mod modGraphic">
          <ac:chgData name="Tilak Bahadur Thapaliya" userId="S::tthapaliya@fhi360.org::11fb5bb9-68af-4a09-b727-db9a1b26cd64" providerId="AD" clId="Web-{2DD76410-6482-AEF7-B078-677E501DAC11}" dt="2024-05-14T09:44:03.455" v="1420"/>
          <ac:graphicFrameMkLst>
            <pc:docMk/>
            <pc:sldMk cId="3820592694" sldId="709"/>
            <ac:graphicFrameMk id="6" creationId="{C6C0E284-9D08-A65B-C2F5-6722798DDC84}"/>
          </ac:graphicFrameMkLst>
        </pc:graphicFrameChg>
      </pc:sldChg>
      <pc:sldChg chg="addSp delSp modSp new ord">
        <pc:chgData name="Tilak Bahadur Thapaliya" userId="S::tthapaliya@fhi360.org::11fb5bb9-68af-4a09-b727-db9a1b26cd64" providerId="AD" clId="Web-{2DD76410-6482-AEF7-B078-677E501DAC11}" dt="2024-05-14T10:00:29.914" v="1986" actId="20577"/>
        <pc:sldMkLst>
          <pc:docMk/>
          <pc:sldMk cId="1915828960" sldId="710"/>
        </pc:sldMkLst>
        <pc:spChg chg="del">
          <ac:chgData name="Tilak Bahadur Thapaliya" userId="S::tthapaliya@fhi360.org::11fb5bb9-68af-4a09-b727-db9a1b26cd64" providerId="AD" clId="Web-{2DD76410-6482-AEF7-B078-677E501DAC11}" dt="2024-05-14T09:45:17.800" v="1434"/>
          <ac:spMkLst>
            <pc:docMk/>
            <pc:sldMk cId="1915828960" sldId="710"/>
            <ac:spMk id="2" creationId="{566F40CE-E36B-BAF4-5A99-648AB7D7645E}"/>
          </ac:spMkLst>
        </pc:spChg>
        <pc:spChg chg="mod">
          <ac:chgData name="Tilak Bahadur Thapaliya" userId="S::tthapaliya@fhi360.org::11fb5bb9-68af-4a09-b727-db9a1b26cd64" providerId="AD" clId="Web-{2DD76410-6482-AEF7-B078-677E501DAC11}" dt="2024-05-14T10:00:29.914" v="1986" actId="20577"/>
          <ac:spMkLst>
            <pc:docMk/>
            <pc:sldMk cId="1915828960" sldId="710"/>
            <ac:spMk id="3" creationId="{E4BD1766-CA55-F18F-1F26-747B21B68A74}"/>
          </ac:spMkLst>
        </pc:spChg>
        <pc:graphicFrameChg chg="add mod ord modGraphic">
          <ac:chgData name="Tilak Bahadur Thapaliya" userId="S::tthapaliya@fhi360.org::11fb5bb9-68af-4a09-b727-db9a1b26cd64" providerId="AD" clId="Web-{2DD76410-6482-AEF7-B078-677E501DAC11}" dt="2024-05-14T09:46:17.989" v="1452"/>
          <ac:graphicFrameMkLst>
            <pc:docMk/>
            <pc:sldMk cId="1915828960" sldId="710"/>
            <ac:graphicFrameMk id="4" creationId="{C6F7E4D1-4003-A097-6F9F-C471E3E53248}"/>
          </ac:graphicFrameMkLst>
        </pc:graphicFrameChg>
      </pc:sldChg>
      <pc:sldChg chg="addSp delSp modSp new">
        <pc:chgData name="Tilak Bahadur Thapaliya" userId="S::tthapaliya@fhi360.org::11fb5bb9-68af-4a09-b727-db9a1b26cd64" providerId="AD" clId="Web-{2DD76410-6482-AEF7-B078-677E501DAC11}" dt="2024-05-14T09:48:00.695" v="1475"/>
        <pc:sldMkLst>
          <pc:docMk/>
          <pc:sldMk cId="3658444054" sldId="711"/>
        </pc:sldMkLst>
        <pc:spChg chg="del">
          <ac:chgData name="Tilak Bahadur Thapaliya" userId="S::tthapaliya@fhi360.org::11fb5bb9-68af-4a09-b727-db9a1b26cd64" providerId="AD" clId="Web-{2DD76410-6482-AEF7-B078-677E501DAC11}" dt="2024-05-14T09:47:01.662" v="1457"/>
          <ac:spMkLst>
            <pc:docMk/>
            <pc:sldMk cId="3658444054" sldId="711"/>
            <ac:spMk id="2" creationId="{06314142-6BB8-2477-E9F7-752688D5058F}"/>
          </ac:spMkLst>
        </pc:spChg>
        <pc:spChg chg="mod">
          <ac:chgData name="Tilak Bahadur Thapaliya" userId="S::tthapaliya@fhi360.org::11fb5bb9-68af-4a09-b727-db9a1b26cd64" providerId="AD" clId="Web-{2DD76410-6482-AEF7-B078-677E501DAC11}" dt="2024-05-14T09:46:41.755" v="1456" actId="20577"/>
          <ac:spMkLst>
            <pc:docMk/>
            <pc:sldMk cId="3658444054" sldId="711"/>
            <ac:spMk id="3" creationId="{01002D20-2D6E-DE55-01D9-EF767A15845B}"/>
          </ac:spMkLst>
        </pc:spChg>
        <pc:graphicFrameChg chg="add mod ord modGraphic">
          <ac:chgData name="Tilak Bahadur Thapaliya" userId="S::tthapaliya@fhi360.org::11fb5bb9-68af-4a09-b727-db9a1b26cd64" providerId="AD" clId="Web-{2DD76410-6482-AEF7-B078-677E501DAC11}" dt="2024-05-14T09:48:00.695" v="1475"/>
          <ac:graphicFrameMkLst>
            <pc:docMk/>
            <pc:sldMk cId="3658444054" sldId="711"/>
            <ac:graphicFrameMk id="4" creationId="{AE83CD99-B4B4-559F-1AC0-493FF8D25510}"/>
          </ac:graphicFrameMkLst>
        </pc:graphicFrameChg>
        <pc:graphicFrameChg chg="add mod modGraphic">
          <ac:chgData name="Tilak Bahadur Thapaliya" userId="S::tthapaliya@fhi360.org::11fb5bb9-68af-4a09-b727-db9a1b26cd64" providerId="AD" clId="Web-{2DD76410-6482-AEF7-B078-677E501DAC11}" dt="2024-05-14T09:47:26.553" v="1463"/>
          <ac:graphicFrameMkLst>
            <pc:docMk/>
            <pc:sldMk cId="3658444054" sldId="711"/>
            <ac:graphicFrameMk id="6" creationId="{8CB2A071-BE84-71F5-2119-1C9E6FB1AEA8}"/>
          </ac:graphicFrameMkLst>
        </pc:graphicFrameChg>
      </pc:sldChg>
      <pc:sldChg chg="addSp delSp modSp new">
        <pc:chgData name="Tilak Bahadur Thapaliya" userId="S::tthapaliya@fhi360.org::11fb5bb9-68af-4a09-b727-db9a1b26cd64" providerId="AD" clId="Web-{2DD76410-6482-AEF7-B078-677E501DAC11}" dt="2024-05-14T09:55:04.173" v="1872"/>
        <pc:sldMkLst>
          <pc:docMk/>
          <pc:sldMk cId="3874744416" sldId="712"/>
        </pc:sldMkLst>
        <pc:spChg chg="del">
          <ac:chgData name="Tilak Bahadur Thapaliya" userId="S::tthapaliya@fhi360.org::11fb5bb9-68af-4a09-b727-db9a1b26cd64" providerId="AD" clId="Web-{2DD76410-6482-AEF7-B078-677E501DAC11}" dt="2024-05-14T09:48:33.086" v="1478"/>
          <ac:spMkLst>
            <pc:docMk/>
            <pc:sldMk cId="3874744416" sldId="712"/>
            <ac:spMk id="2" creationId="{DB70B2E7-B774-F545-58EB-3E6BDCBC22A2}"/>
          </ac:spMkLst>
        </pc:spChg>
        <pc:spChg chg="mod">
          <ac:chgData name="Tilak Bahadur Thapaliya" userId="S::tthapaliya@fhi360.org::11fb5bb9-68af-4a09-b727-db9a1b26cd64" providerId="AD" clId="Web-{2DD76410-6482-AEF7-B078-677E501DAC11}" dt="2024-05-14T09:51:29.605" v="1790" actId="20577"/>
          <ac:spMkLst>
            <pc:docMk/>
            <pc:sldMk cId="3874744416" sldId="712"/>
            <ac:spMk id="3" creationId="{C734E136-6170-9BCE-E931-AE3ECC7FE257}"/>
          </ac:spMkLst>
        </pc:spChg>
        <pc:graphicFrameChg chg="add mod ord modGraphic">
          <ac:chgData name="Tilak Bahadur Thapaliya" userId="S::tthapaliya@fhi360.org::11fb5bb9-68af-4a09-b727-db9a1b26cd64" providerId="AD" clId="Web-{2DD76410-6482-AEF7-B078-677E501DAC11}" dt="2024-05-14T09:55:04.173" v="1872"/>
          <ac:graphicFrameMkLst>
            <pc:docMk/>
            <pc:sldMk cId="3874744416" sldId="712"/>
            <ac:graphicFrameMk id="4" creationId="{94F9176B-BA56-D873-302E-822467BAA883}"/>
          </ac:graphicFrameMkLst>
        </pc:graphicFrameChg>
      </pc:sldChg>
      <pc:sldChg chg="addSp delSp modSp new">
        <pc:chgData name="Tilak Bahadur Thapaliya" userId="S::tthapaliya@fhi360.org::11fb5bb9-68af-4a09-b727-db9a1b26cd64" providerId="AD" clId="Web-{2DD76410-6482-AEF7-B078-677E501DAC11}" dt="2024-05-14T09:55:11.188" v="1873"/>
        <pc:sldMkLst>
          <pc:docMk/>
          <pc:sldMk cId="2847274632" sldId="713"/>
        </pc:sldMkLst>
        <pc:spChg chg="del">
          <ac:chgData name="Tilak Bahadur Thapaliya" userId="S::tthapaliya@fhi360.org::11fb5bb9-68af-4a09-b727-db9a1b26cd64" providerId="AD" clId="Web-{2DD76410-6482-AEF7-B078-677E501DAC11}" dt="2024-05-14T09:52:03.841" v="1795"/>
          <ac:spMkLst>
            <pc:docMk/>
            <pc:sldMk cId="2847274632" sldId="713"/>
            <ac:spMk id="2" creationId="{B6E1F813-8F6D-8B74-3644-A2150AA4988F}"/>
          </ac:spMkLst>
        </pc:spChg>
        <pc:spChg chg="mod">
          <ac:chgData name="Tilak Bahadur Thapaliya" userId="S::tthapaliya@fhi360.org::11fb5bb9-68af-4a09-b727-db9a1b26cd64" providerId="AD" clId="Web-{2DD76410-6482-AEF7-B078-677E501DAC11}" dt="2024-05-14T09:51:46.903" v="1794" actId="20577"/>
          <ac:spMkLst>
            <pc:docMk/>
            <pc:sldMk cId="2847274632" sldId="713"/>
            <ac:spMk id="3" creationId="{EC9C6244-8336-2333-026F-75DCC4580757}"/>
          </ac:spMkLst>
        </pc:spChg>
        <pc:graphicFrameChg chg="add mod ord modGraphic">
          <ac:chgData name="Tilak Bahadur Thapaliya" userId="S::tthapaliya@fhi360.org::11fb5bb9-68af-4a09-b727-db9a1b26cd64" providerId="AD" clId="Web-{2DD76410-6482-AEF7-B078-677E501DAC11}" dt="2024-05-14T09:55:11.188" v="1873"/>
          <ac:graphicFrameMkLst>
            <pc:docMk/>
            <pc:sldMk cId="2847274632" sldId="713"/>
            <ac:graphicFrameMk id="4" creationId="{70FD502F-DD35-D6D1-3D03-1DCA53D13461}"/>
          </ac:graphicFrameMkLst>
        </pc:graphicFrameChg>
        <pc:graphicFrameChg chg="add del mod">
          <ac:chgData name="Tilak Bahadur Thapaliya" userId="S::tthapaliya@fhi360.org::11fb5bb9-68af-4a09-b727-db9a1b26cd64" providerId="AD" clId="Web-{2DD76410-6482-AEF7-B078-677E501DAC11}" dt="2024-05-14T09:52:49.045" v="1827"/>
          <ac:graphicFrameMkLst>
            <pc:docMk/>
            <pc:sldMk cId="2847274632" sldId="713"/>
            <ac:graphicFrameMk id="6" creationId="{E23D321C-0C7D-D6C8-7AD6-B1F0BCBF6299}"/>
          </ac:graphicFrameMkLst>
        </pc:graphicFrameChg>
        <pc:graphicFrameChg chg="add del mod modGraphic">
          <ac:chgData name="Tilak Bahadur Thapaliya" userId="S::tthapaliya@fhi360.org::11fb5bb9-68af-4a09-b727-db9a1b26cd64" providerId="AD" clId="Web-{2DD76410-6482-AEF7-B078-677E501DAC11}" dt="2024-05-14T09:53:22.249" v="1835"/>
          <ac:graphicFrameMkLst>
            <pc:docMk/>
            <pc:sldMk cId="2847274632" sldId="713"/>
            <ac:graphicFrameMk id="8" creationId="{AED83A08-6A7C-D8A7-28D1-D229E79B8F6C}"/>
          </ac:graphicFrameMkLst>
        </pc:graphicFrameChg>
        <pc:graphicFrameChg chg="add mod modGraphic">
          <ac:chgData name="Tilak Bahadur Thapaliya" userId="S::tthapaliya@fhi360.org::11fb5bb9-68af-4a09-b727-db9a1b26cd64" providerId="AD" clId="Web-{2DD76410-6482-AEF7-B078-677E501DAC11}" dt="2024-05-14T09:53:47.843" v="1840"/>
          <ac:graphicFrameMkLst>
            <pc:docMk/>
            <pc:sldMk cId="2847274632" sldId="713"/>
            <ac:graphicFrameMk id="10" creationId="{BAB2508E-98A1-2D68-8E14-69A54EC730E2}"/>
          </ac:graphicFrameMkLst>
        </pc:graphicFrameChg>
      </pc:sldChg>
      <pc:sldChg chg="addSp delSp modSp new ord">
        <pc:chgData name="Tilak Bahadur Thapaliya" userId="S::tthapaliya@fhi360.org::11fb5bb9-68af-4a09-b727-db9a1b26cd64" providerId="AD" clId="Web-{2DD76410-6482-AEF7-B078-677E501DAC11}" dt="2024-05-14T10:00:08.726" v="1984"/>
        <pc:sldMkLst>
          <pc:docMk/>
          <pc:sldMk cId="1349857282" sldId="714"/>
        </pc:sldMkLst>
        <pc:spChg chg="del">
          <ac:chgData name="Tilak Bahadur Thapaliya" userId="S::tthapaliya@fhi360.org::11fb5bb9-68af-4a09-b727-db9a1b26cd64" providerId="AD" clId="Web-{2DD76410-6482-AEF7-B078-677E501DAC11}" dt="2024-05-14T09:56:53.425" v="1878"/>
          <ac:spMkLst>
            <pc:docMk/>
            <pc:sldMk cId="1349857282" sldId="714"/>
            <ac:spMk id="2" creationId="{D5299B39-07BC-7DE5-7EEC-3129D6358330}"/>
          </ac:spMkLst>
        </pc:spChg>
        <pc:spChg chg="mod">
          <ac:chgData name="Tilak Bahadur Thapaliya" userId="S::tthapaliya@fhi360.org::11fb5bb9-68af-4a09-b727-db9a1b26cd64" providerId="AD" clId="Web-{2DD76410-6482-AEF7-B078-677E501DAC11}" dt="2024-05-14T09:55:43.361" v="1877" actId="20577"/>
          <ac:spMkLst>
            <pc:docMk/>
            <pc:sldMk cId="1349857282" sldId="714"/>
            <ac:spMk id="3" creationId="{018BD404-6CE0-3F00-881F-157177310CE3}"/>
          </ac:spMkLst>
        </pc:spChg>
        <pc:graphicFrameChg chg="add mod ord modGraphic">
          <ac:chgData name="Tilak Bahadur Thapaliya" userId="S::tthapaliya@fhi360.org::11fb5bb9-68af-4a09-b727-db9a1b26cd64" providerId="AD" clId="Web-{2DD76410-6482-AEF7-B078-677E501DAC11}" dt="2024-05-14T10:00:08.726" v="1984"/>
          <ac:graphicFrameMkLst>
            <pc:docMk/>
            <pc:sldMk cId="1349857282" sldId="714"/>
            <ac:graphicFrameMk id="4" creationId="{E60BF525-0662-F7C2-4073-D039480334B0}"/>
          </ac:graphicFrameMkLst>
        </pc:graphicFrameChg>
        <pc:graphicFrameChg chg="add del mod">
          <ac:chgData name="Tilak Bahadur Thapaliya" userId="S::tthapaliya@fhi360.org::11fb5bb9-68af-4a09-b727-db9a1b26cd64" providerId="AD" clId="Web-{2DD76410-6482-AEF7-B078-677E501DAC11}" dt="2024-05-14T09:57:42.911" v="1902"/>
          <ac:graphicFrameMkLst>
            <pc:docMk/>
            <pc:sldMk cId="1349857282" sldId="714"/>
            <ac:graphicFrameMk id="6" creationId="{BDBF4B59-5685-DC1B-30B4-D707AFA81037}"/>
          </ac:graphicFrameMkLst>
        </pc:graphicFrameChg>
      </pc:sldChg>
    </pc:docChg>
  </pc:docChgLst>
  <pc:docChgLst>
    <pc:chgData name="Tilak Bahadur Thapaliya" userId="S::tthapaliya@fhi360.org::11fb5bb9-68af-4a09-b727-db9a1b26cd64" providerId="AD" clId="Web-{3C0A7F03-4897-6C03-2B42-6AD59D2C7C7C}"/>
    <pc:docChg chg="addSld delSld modSld sldOrd">
      <pc:chgData name="Tilak Bahadur Thapaliya" userId="S::tthapaliya@fhi360.org::11fb5bb9-68af-4a09-b727-db9a1b26cd64" providerId="AD" clId="Web-{3C0A7F03-4897-6C03-2B42-6AD59D2C7C7C}" dt="2024-05-14T05:37:50.303" v="1029"/>
      <pc:docMkLst>
        <pc:docMk/>
      </pc:docMkLst>
      <pc:sldChg chg="modSp">
        <pc:chgData name="Tilak Bahadur Thapaliya" userId="S::tthapaliya@fhi360.org::11fb5bb9-68af-4a09-b727-db9a1b26cd64" providerId="AD" clId="Web-{3C0A7F03-4897-6C03-2B42-6AD59D2C7C7C}" dt="2024-05-14T03:24:49.540" v="5" actId="20577"/>
        <pc:sldMkLst>
          <pc:docMk/>
          <pc:sldMk cId="1794394581" sldId="650"/>
        </pc:sldMkLst>
        <pc:spChg chg="mod">
          <ac:chgData name="Tilak Bahadur Thapaliya" userId="S::tthapaliya@fhi360.org::11fb5bb9-68af-4a09-b727-db9a1b26cd64" providerId="AD" clId="Web-{3C0A7F03-4897-6C03-2B42-6AD59D2C7C7C}" dt="2024-05-14T03:24:49.540" v="5" actId="20577"/>
          <ac:spMkLst>
            <pc:docMk/>
            <pc:sldMk cId="1794394581" sldId="650"/>
            <ac:spMk id="2" creationId="{17C8FC5D-28E6-5FFC-A3E2-C5F9F47D7FC4}"/>
          </ac:spMkLst>
        </pc:spChg>
      </pc:sldChg>
      <pc:sldChg chg="modSp">
        <pc:chgData name="Tilak Bahadur Thapaliya" userId="S::tthapaliya@fhi360.org::11fb5bb9-68af-4a09-b727-db9a1b26cd64" providerId="AD" clId="Web-{3C0A7F03-4897-6C03-2B42-6AD59D2C7C7C}" dt="2024-05-14T03:25:21.275" v="11" actId="20577"/>
        <pc:sldMkLst>
          <pc:docMk/>
          <pc:sldMk cId="2163852624" sldId="651"/>
        </pc:sldMkLst>
        <pc:spChg chg="mod">
          <ac:chgData name="Tilak Bahadur Thapaliya" userId="S::tthapaliya@fhi360.org::11fb5bb9-68af-4a09-b727-db9a1b26cd64" providerId="AD" clId="Web-{3C0A7F03-4897-6C03-2B42-6AD59D2C7C7C}" dt="2024-05-14T03:25:21.275" v="11" actId="20577"/>
          <ac:spMkLst>
            <pc:docMk/>
            <pc:sldMk cId="2163852624" sldId="651"/>
            <ac:spMk id="2" creationId="{A091B059-3EB4-B857-EEA1-099BF2E8C0DE}"/>
          </ac:spMkLst>
        </pc:spChg>
      </pc:sldChg>
      <pc:sldChg chg="modSp">
        <pc:chgData name="Tilak Bahadur Thapaliya" userId="S::tthapaliya@fhi360.org::11fb5bb9-68af-4a09-b727-db9a1b26cd64" providerId="AD" clId="Web-{3C0A7F03-4897-6C03-2B42-6AD59D2C7C7C}" dt="2024-05-14T03:41:12.684" v="33" actId="14100"/>
        <pc:sldMkLst>
          <pc:docMk/>
          <pc:sldMk cId="1807527831" sldId="669"/>
        </pc:sldMkLst>
        <pc:spChg chg="mod">
          <ac:chgData name="Tilak Bahadur Thapaliya" userId="S::tthapaliya@fhi360.org::11fb5bb9-68af-4a09-b727-db9a1b26cd64" providerId="AD" clId="Web-{3C0A7F03-4897-6C03-2B42-6AD59D2C7C7C}" dt="2024-05-14T03:41:12.684" v="33" actId="14100"/>
          <ac:spMkLst>
            <pc:docMk/>
            <pc:sldMk cId="1807527831" sldId="669"/>
            <ac:spMk id="2" creationId="{6A86694F-D201-15BA-BDF1-626F5D7B796B}"/>
          </ac:spMkLst>
        </pc:spChg>
      </pc:sldChg>
      <pc:sldChg chg="modSp">
        <pc:chgData name="Tilak Bahadur Thapaliya" userId="S::tthapaliya@fhi360.org::11fb5bb9-68af-4a09-b727-db9a1b26cd64" providerId="AD" clId="Web-{3C0A7F03-4897-6C03-2B42-6AD59D2C7C7C}" dt="2024-05-14T04:40:13.606" v="1012" actId="14100"/>
        <pc:sldMkLst>
          <pc:docMk/>
          <pc:sldMk cId="85105904" sldId="670"/>
        </pc:sldMkLst>
        <pc:picChg chg="mod">
          <ac:chgData name="Tilak Bahadur Thapaliya" userId="S::tthapaliya@fhi360.org::11fb5bb9-68af-4a09-b727-db9a1b26cd64" providerId="AD" clId="Web-{3C0A7F03-4897-6C03-2B42-6AD59D2C7C7C}" dt="2024-05-14T04:40:13.606" v="1012" actId="14100"/>
          <ac:picMkLst>
            <pc:docMk/>
            <pc:sldMk cId="85105904" sldId="670"/>
            <ac:picMk id="4" creationId="{C5789635-F005-CC56-C73F-72A9072669EA}"/>
          </ac:picMkLst>
        </pc:picChg>
      </pc:sldChg>
      <pc:sldChg chg="modSp">
        <pc:chgData name="Tilak Bahadur Thapaliya" userId="S::tthapaliya@fhi360.org::11fb5bb9-68af-4a09-b727-db9a1b26cd64" providerId="AD" clId="Web-{3C0A7F03-4897-6C03-2B42-6AD59D2C7C7C}" dt="2024-05-14T04:42:15.345" v="1026" actId="20577"/>
        <pc:sldMkLst>
          <pc:docMk/>
          <pc:sldMk cId="1655700553" sldId="676"/>
        </pc:sldMkLst>
        <pc:spChg chg="mod">
          <ac:chgData name="Tilak Bahadur Thapaliya" userId="S::tthapaliya@fhi360.org::11fb5bb9-68af-4a09-b727-db9a1b26cd64" providerId="AD" clId="Web-{3C0A7F03-4897-6C03-2B42-6AD59D2C7C7C}" dt="2024-05-14T04:42:15.345" v="1026" actId="20577"/>
          <ac:spMkLst>
            <pc:docMk/>
            <pc:sldMk cId="1655700553" sldId="676"/>
            <ac:spMk id="2" creationId="{F3661458-9331-0F62-706F-43F49CE25E30}"/>
          </ac:spMkLst>
        </pc:spChg>
      </pc:sldChg>
      <pc:sldChg chg="ord">
        <pc:chgData name="Tilak Bahadur Thapaliya" userId="S::tthapaliya@fhi360.org::11fb5bb9-68af-4a09-b727-db9a1b26cd64" providerId="AD" clId="Web-{3C0A7F03-4897-6C03-2B42-6AD59D2C7C7C}" dt="2024-05-14T05:37:50.303" v="1029"/>
        <pc:sldMkLst>
          <pc:docMk/>
          <pc:sldMk cId="4016781439" sldId="683"/>
        </pc:sldMkLst>
      </pc:sldChg>
      <pc:sldChg chg="modSp">
        <pc:chgData name="Tilak Bahadur Thapaliya" userId="S::tthapaliya@fhi360.org::11fb5bb9-68af-4a09-b727-db9a1b26cd64" providerId="AD" clId="Web-{3C0A7F03-4897-6C03-2B42-6AD59D2C7C7C}" dt="2024-05-14T03:24:03.663" v="3" actId="20577"/>
        <pc:sldMkLst>
          <pc:docMk/>
          <pc:sldMk cId="3892391739" sldId="686"/>
        </pc:sldMkLst>
        <pc:spChg chg="mod">
          <ac:chgData name="Tilak Bahadur Thapaliya" userId="S::tthapaliya@fhi360.org::11fb5bb9-68af-4a09-b727-db9a1b26cd64" providerId="AD" clId="Web-{3C0A7F03-4897-6C03-2B42-6AD59D2C7C7C}" dt="2024-05-14T03:24:03.663" v="3" actId="20577"/>
          <ac:spMkLst>
            <pc:docMk/>
            <pc:sldMk cId="3892391739" sldId="686"/>
            <ac:spMk id="2" creationId="{66CA41B6-C0BB-B817-9B8B-8ABDDDA59D14}"/>
          </ac:spMkLst>
        </pc:spChg>
      </pc:sldChg>
      <pc:sldChg chg="addSp delSp modSp new del">
        <pc:chgData name="Tilak Bahadur Thapaliya" userId="S::tthapaliya@fhi360.org::11fb5bb9-68af-4a09-b727-db9a1b26cd64" providerId="AD" clId="Web-{3C0A7F03-4897-6C03-2B42-6AD59D2C7C7C}" dt="2024-05-14T04:42:05.110" v="1025"/>
        <pc:sldMkLst>
          <pc:docMk/>
          <pc:sldMk cId="998318425" sldId="692"/>
        </pc:sldMkLst>
        <pc:spChg chg="del">
          <ac:chgData name="Tilak Bahadur Thapaliya" userId="S::tthapaliya@fhi360.org::11fb5bb9-68af-4a09-b727-db9a1b26cd64" providerId="AD" clId="Web-{3C0A7F03-4897-6C03-2B42-6AD59D2C7C7C}" dt="2024-05-14T03:34:23.888" v="13"/>
          <ac:spMkLst>
            <pc:docMk/>
            <pc:sldMk cId="998318425" sldId="692"/>
            <ac:spMk id="2" creationId="{7E61B13F-0921-C74A-40BB-4061C72334D3}"/>
          </ac:spMkLst>
        </pc:spChg>
        <pc:spChg chg="mod">
          <ac:chgData name="Tilak Bahadur Thapaliya" userId="S::tthapaliya@fhi360.org::11fb5bb9-68af-4a09-b727-db9a1b26cd64" providerId="AD" clId="Web-{3C0A7F03-4897-6C03-2B42-6AD59D2C7C7C}" dt="2024-05-14T04:41:53.829" v="1022" actId="20577"/>
          <ac:spMkLst>
            <pc:docMk/>
            <pc:sldMk cId="998318425" sldId="692"/>
            <ac:spMk id="3" creationId="{4687E7A2-A101-AB84-78AA-6B5F63CCD42B}"/>
          </ac:spMkLst>
        </pc:spChg>
        <pc:spChg chg="add del mod">
          <ac:chgData name="Tilak Bahadur Thapaliya" userId="S::tthapaliya@fhi360.org::11fb5bb9-68af-4a09-b727-db9a1b26cd64" providerId="AD" clId="Web-{3C0A7F03-4897-6C03-2B42-6AD59D2C7C7C}" dt="2024-05-14T04:40:57.092" v="1014"/>
          <ac:spMkLst>
            <pc:docMk/>
            <pc:sldMk cId="998318425" sldId="692"/>
            <ac:spMk id="6" creationId="{53B49BDA-1E09-730C-62BF-151CC48F6161}"/>
          </ac:spMkLst>
        </pc:spChg>
        <pc:picChg chg="add del mod ord">
          <ac:chgData name="Tilak Bahadur Thapaliya" userId="S::tthapaliya@fhi360.org::11fb5bb9-68af-4a09-b727-db9a1b26cd64" providerId="AD" clId="Web-{3C0A7F03-4897-6C03-2B42-6AD59D2C7C7C}" dt="2024-05-14T04:40:52.952" v="1013"/>
          <ac:picMkLst>
            <pc:docMk/>
            <pc:sldMk cId="998318425" sldId="692"/>
            <ac:picMk id="4" creationId="{2424533B-AED6-2F7D-2533-52A46909C3F7}"/>
          </ac:picMkLst>
        </pc:picChg>
        <pc:picChg chg="add mod ord">
          <ac:chgData name="Tilak Bahadur Thapaliya" userId="S::tthapaliya@fhi360.org::11fb5bb9-68af-4a09-b727-db9a1b26cd64" providerId="AD" clId="Web-{3C0A7F03-4897-6C03-2B42-6AD59D2C7C7C}" dt="2024-05-14T04:40:57.092" v="1014"/>
          <ac:picMkLst>
            <pc:docMk/>
            <pc:sldMk cId="998318425" sldId="692"/>
            <ac:picMk id="7" creationId="{76B96905-08D6-E23A-58C5-34A4D8DF70E8}"/>
          </ac:picMkLst>
        </pc:picChg>
      </pc:sldChg>
      <pc:sldChg chg="addSp delSp modSp new">
        <pc:chgData name="Tilak Bahadur Thapaliya" userId="S::tthapaliya@fhi360.org::11fb5bb9-68af-4a09-b727-db9a1b26cd64" providerId="AD" clId="Web-{3C0A7F03-4897-6C03-2B42-6AD59D2C7C7C}" dt="2024-05-14T03:45:41.303" v="63" actId="20577"/>
        <pc:sldMkLst>
          <pc:docMk/>
          <pc:sldMk cId="2907381888" sldId="693"/>
        </pc:sldMkLst>
        <pc:spChg chg="del">
          <ac:chgData name="Tilak Bahadur Thapaliya" userId="S::tthapaliya@fhi360.org::11fb5bb9-68af-4a09-b727-db9a1b26cd64" providerId="AD" clId="Web-{3C0A7F03-4897-6C03-2B42-6AD59D2C7C7C}" dt="2024-05-14T03:45:14.021" v="37"/>
          <ac:spMkLst>
            <pc:docMk/>
            <pc:sldMk cId="2907381888" sldId="693"/>
            <ac:spMk id="2" creationId="{8C817694-5599-D53E-6836-1429EC6186CC}"/>
          </ac:spMkLst>
        </pc:spChg>
        <pc:spChg chg="mod">
          <ac:chgData name="Tilak Bahadur Thapaliya" userId="S::tthapaliya@fhi360.org::11fb5bb9-68af-4a09-b727-db9a1b26cd64" providerId="AD" clId="Web-{3C0A7F03-4897-6C03-2B42-6AD59D2C7C7C}" dt="2024-05-14T03:45:41.303" v="63" actId="20577"/>
          <ac:spMkLst>
            <pc:docMk/>
            <pc:sldMk cId="2907381888" sldId="693"/>
            <ac:spMk id="3" creationId="{64665F7E-41F3-504F-E2D2-D89BD140792A}"/>
          </ac:spMkLst>
        </pc:spChg>
        <pc:picChg chg="add mod ord">
          <ac:chgData name="Tilak Bahadur Thapaliya" userId="S::tthapaliya@fhi360.org::11fb5bb9-68af-4a09-b727-db9a1b26cd64" providerId="AD" clId="Web-{3C0A7F03-4897-6C03-2B42-6AD59D2C7C7C}" dt="2024-05-14T03:45:29.397" v="41" actId="14100"/>
          <ac:picMkLst>
            <pc:docMk/>
            <pc:sldMk cId="2907381888" sldId="693"/>
            <ac:picMk id="4" creationId="{BDE7C423-5529-DE49-69EC-EF3656E58EFD}"/>
          </ac:picMkLst>
        </pc:picChg>
      </pc:sldChg>
      <pc:sldChg chg="addSp delSp modSp new ord">
        <pc:chgData name="Tilak Bahadur Thapaliya" userId="S::tthapaliya@fhi360.org::11fb5bb9-68af-4a09-b727-db9a1b26cd64" providerId="AD" clId="Web-{3C0A7F03-4897-6C03-2B42-6AD59D2C7C7C}" dt="2024-05-14T03:48:11.637" v="79" actId="20577"/>
        <pc:sldMkLst>
          <pc:docMk/>
          <pc:sldMk cId="1795100619" sldId="694"/>
        </pc:sldMkLst>
        <pc:spChg chg="del">
          <ac:chgData name="Tilak Bahadur Thapaliya" userId="S::tthapaliya@fhi360.org::11fb5bb9-68af-4a09-b727-db9a1b26cd64" providerId="AD" clId="Web-{3C0A7F03-4897-6C03-2B42-6AD59D2C7C7C}" dt="2024-05-14T03:46:56.868" v="64"/>
          <ac:spMkLst>
            <pc:docMk/>
            <pc:sldMk cId="1795100619" sldId="694"/>
            <ac:spMk id="2" creationId="{C461BAA2-D057-BB4A-14D4-6D87CA169890}"/>
          </ac:spMkLst>
        </pc:spChg>
        <pc:spChg chg="mod">
          <ac:chgData name="Tilak Bahadur Thapaliya" userId="S::tthapaliya@fhi360.org::11fb5bb9-68af-4a09-b727-db9a1b26cd64" providerId="AD" clId="Web-{3C0A7F03-4897-6C03-2B42-6AD59D2C7C7C}" dt="2024-05-14T03:48:11.637" v="79" actId="20577"/>
          <ac:spMkLst>
            <pc:docMk/>
            <pc:sldMk cId="1795100619" sldId="694"/>
            <ac:spMk id="3" creationId="{43B8F9B5-0DEC-B552-D3AB-53A0D4EB1E24}"/>
          </ac:spMkLst>
        </pc:spChg>
        <pc:picChg chg="add mod ord">
          <ac:chgData name="Tilak Bahadur Thapaliya" userId="S::tthapaliya@fhi360.org::11fb5bb9-68af-4a09-b727-db9a1b26cd64" providerId="AD" clId="Web-{3C0A7F03-4897-6C03-2B42-6AD59D2C7C7C}" dt="2024-05-14T03:47:19.650" v="69" actId="14100"/>
          <ac:picMkLst>
            <pc:docMk/>
            <pc:sldMk cId="1795100619" sldId="694"/>
            <ac:picMk id="4" creationId="{9ECF9162-C3FD-09EC-9F72-9D271A6105B0}"/>
          </ac:picMkLst>
        </pc:picChg>
      </pc:sldChg>
      <pc:sldChg chg="modSp new ord">
        <pc:chgData name="Tilak Bahadur Thapaliya" userId="S::tthapaliya@fhi360.org::11fb5bb9-68af-4a09-b727-db9a1b26cd64" providerId="AD" clId="Web-{3C0A7F03-4897-6C03-2B42-6AD59D2C7C7C}" dt="2024-05-14T05:14:43.445" v="1027" actId="20577"/>
        <pc:sldMkLst>
          <pc:docMk/>
          <pc:sldMk cId="1027289769" sldId="695"/>
        </pc:sldMkLst>
        <pc:spChg chg="mod">
          <ac:chgData name="Tilak Bahadur Thapaliya" userId="S::tthapaliya@fhi360.org::11fb5bb9-68af-4a09-b727-db9a1b26cd64" providerId="AD" clId="Web-{3C0A7F03-4897-6C03-2B42-6AD59D2C7C7C}" dt="2024-05-14T04:02:28.198" v="396" actId="20577"/>
          <ac:spMkLst>
            <pc:docMk/>
            <pc:sldMk cId="1027289769" sldId="695"/>
            <ac:spMk id="2" creationId="{7BA5B4F2-EBB6-1749-956C-01B40F0BEE36}"/>
          </ac:spMkLst>
        </pc:spChg>
        <pc:spChg chg="mod">
          <ac:chgData name="Tilak Bahadur Thapaliya" userId="S::tthapaliya@fhi360.org::11fb5bb9-68af-4a09-b727-db9a1b26cd64" providerId="AD" clId="Web-{3C0A7F03-4897-6C03-2B42-6AD59D2C7C7C}" dt="2024-05-14T05:14:43.445" v="1027" actId="20577"/>
          <ac:spMkLst>
            <pc:docMk/>
            <pc:sldMk cId="1027289769" sldId="695"/>
            <ac:spMk id="3" creationId="{A73F6ED4-0E0E-BA2E-699C-7E3A53F56FB5}"/>
          </ac:spMkLst>
        </pc:spChg>
      </pc:sldChg>
      <pc:sldChg chg="addSp delSp modSp new">
        <pc:chgData name="Tilak Bahadur Thapaliya" userId="S::tthapaliya@fhi360.org::11fb5bb9-68af-4a09-b727-db9a1b26cd64" providerId="AD" clId="Web-{3C0A7F03-4897-6C03-2B42-6AD59D2C7C7C}" dt="2024-05-14T04:05:22.392" v="424" actId="14100"/>
        <pc:sldMkLst>
          <pc:docMk/>
          <pc:sldMk cId="1164973691" sldId="696"/>
        </pc:sldMkLst>
        <pc:spChg chg="del">
          <ac:chgData name="Tilak Bahadur Thapaliya" userId="S::tthapaliya@fhi360.org::11fb5bb9-68af-4a09-b727-db9a1b26cd64" providerId="AD" clId="Web-{3C0A7F03-4897-6C03-2B42-6AD59D2C7C7C}" dt="2024-05-14T04:03:52.857" v="412"/>
          <ac:spMkLst>
            <pc:docMk/>
            <pc:sldMk cId="1164973691" sldId="696"/>
            <ac:spMk id="2" creationId="{BADFBBB1-8712-F3BE-DD1A-FCF9ACD7FA97}"/>
          </ac:spMkLst>
        </pc:spChg>
        <pc:spChg chg="mod">
          <ac:chgData name="Tilak Bahadur Thapaliya" userId="S::tthapaliya@fhi360.org::11fb5bb9-68af-4a09-b727-db9a1b26cd64" providerId="AD" clId="Web-{3C0A7F03-4897-6C03-2B42-6AD59D2C7C7C}" dt="2024-05-14T04:03:51.107" v="411" actId="20577"/>
          <ac:spMkLst>
            <pc:docMk/>
            <pc:sldMk cId="1164973691" sldId="696"/>
            <ac:spMk id="3" creationId="{2F54B144-6FF1-9601-E62A-0ABD850D2A0E}"/>
          </ac:spMkLst>
        </pc:spChg>
        <pc:picChg chg="add mod ord">
          <ac:chgData name="Tilak Bahadur Thapaliya" userId="S::tthapaliya@fhi360.org::11fb5bb9-68af-4a09-b727-db9a1b26cd64" providerId="AD" clId="Web-{3C0A7F03-4897-6C03-2B42-6AD59D2C7C7C}" dt="2024-05-14T04:05:22.392" v="424" actId="14100"/>
          <ac:picMkLst>
            <pc:docMk/>
            <pc:sldMk cId="1164973691" sldId="696"/>
            <ac:picMk id="4" creationId="{97756221-E1C1-0063-33DC-D1CE6FDC9E75}"/>
          </ac:picMkLst>
        </pc:picChg>
      </pc:sldChg>
      <pc:sldChg chg="addSp delSp modSp new">
        <pc:chgData name="Tilak Bahadur Thapaliya" userId="S::tthapaliya@fhi360.org::11fb5bb9-68af-4a09-b727-db9a1b26cd64" providerId="AD" clId="Web-{3C0A7F03-4897-6C03-2B42-6AD59D2C7C7C}" dt="2024-05-14T04:05:46.846" v="426" actId="14100"/>
        <pc:sldMkLst>
          <pc:docMk/>
          <pc:sldMk cId="3549515760" sldId="697"/>
        </pc:sldMkLst>
        <pc:spChg chg="del">
          <ac:chgData name="Tilak Bahadur Thapaliya" userId="S::tthapaliya@fhi360.org::11fb5bb9-68af-4a09-b727-db9a1b26cd64" providerId="AD" clId="Web-{3C0A7F03-4897-6C03-2B42-6AD59D2C7C7C}" dt="2024-05-14T04:04:52.078" v="419"/>
          <ac:spMkLst>
            <pc:docMk/>
            <pc:sldMk cId="3549515760" sldId="697"/>
            <ac:spMk id="2" creationId="{8282F09B-39C9-85DF-C1A2-6123CBE06522}"/>
          </ac:spMkLst>
        </pc:spChg>
        <pc:spChg chg="mod">
          <ac:chgData name="Tilak Bahadur Thapaliya" userId="S::tthapaliya@fhi360.org::11fb5bb9-68af-4a09-b727-db9a1b26cd64" providerId="AD" clId="Web-{3C0A7F03-4897-6C03-2B42-6AD59D2C7C7C}" dt="2024-05-14T04:04:49.781" v="418" actId="20577"/>
          <ac:spMkLst>
            <pc:docMk/>
            <pc:sldMk cId="3549515760" sldId="697"/>
            <ac:spMk id="3" creationId="{F5613DCE-832B-14DB-496C-038A65EE2B20}"/>
          </ac:spMkLst>
        </pc:spChg>
        <pc:picChg chg="add mod ord">
          <ac:chgData name="Tilak Bahadur Thapaliya" userId="S::tthapaliya@fhi360.org::11fb5bb9-68af-4a09-b727-db9a1b26cd64" providerId="AD" clId="Web-{3C0A7F03-4897-6C03-2B42-6AD59D2C7C7C}" dt="2024-05-14T04:05:46.846" v="426" actId="14100"/>
          <ac:picMkLst>
            <pc:docMk/>
            <pc:sldMk cId="3549515760" sldId="697"/>
            <ac:picMk id="4" creationId="{7C1DA512-DE91-3455-091D-FFCF92D1691F}"/>
          </ac:picMkLst>
        </pc:picChg>
      </pc:sldChg>
      <pc:sldChg chg="addSp delSp modSp new">
        <pc:chgData name="Tilak Bahadur Thapaliya" userId="S::tthapaliya@fhi360.org::11fb5bb9-68af-4a09-b727-db9a1b26cd64" providerId="AD" clId="Web-{3C0A7F03-4897-6C03-2B42-6AD59D2C7C7C}" dt="2024-05-14T04:25:45.607" v="997" actId="20577"/>
        <pc:sldMkLst>
          <pc:docMk/>
          <pc:sldMk cId="1521194472" sldId="698"/>
        </pc:sldMkLst>
        <pc:spChg chg="mod">
          <ac:chgData name="Tilak Bahadur Thapaliya" userId="S::tthapaliya@fhi360.org::11fb5bb9-68af-4a09-b727-db9a1b26cd64" providerId="AD" clId="Web-{3C0A7F03-4897-6C03-2B42-6AD59D2C7C7C}" dt="2024-05-14T04:25:45.607" v="997" actId="20577"/>
          <ac:spMkLst>
            <pc:docMk/>
            <pc:sldMk cId="1521194472" sldId="698"/>
            <ac:spMk id="2" creationId="{8FD03B74-1AB0-DC37-1437-24DD3C2CCF14}"/>
          </ac:spMkLst>
        </pc:spChg>
        <pc:spChg chg="mod">
          <ac:chgData name="Tilak Bahadur Thapaliya" userId="S::tthapaliya@fhi360.org::11fb5bb9-68af-4a09-b727-db9a1b26cd64" providerId="AD" clId="Web-{3C0A7F03-4897-6C03-2B42-6AD59D2C7C7C}" dt="2024-05-14T04:19:45.079" v="790" actId="20577"/>
          <ac:spMkLst>
            <pc:docMk/>
            <pc:sldMk cId="1521194472" sldId="698"/>
            <ac:spMk id="3" creationId="{5FFA6F93-0BA3-30D2-DC87-778A65975AA2}"/>
          </ac:spMkLst>
        </pc:spChg>
        <pc:spChg chg="add del">
          <ac:chgData name="Tilak Bahadur Thapaliya" userId="S::tthapaliya@fhi360.org::11fb5bb9-68af-4a09-b727-db9a1b26cd64" providerId="AD" clId="Web-{3C0A7F03-4897-6C03-2B42-6AD59D2C7C7C}" dt="2024-05-14T04:20:02.017" v="937"/>
          <ac:spMkLst>
            <pc:docMk/>
            <pc:sldMk cId="1521194472" sldId="698"/>
            <ac:spMk id="5" creationId="{12587D04-8172-7A97-8E74-0CDEA49006A7}"/>
          </ac:spMkLst>
        </pc:spChg>
      </pc:sldChg>
      <pc:sldChg chg="addSp delSp modSp new del">
        <pc:chgData name="Tilak Bahadur Thapaliya" userId="S::tthapaliya@fhi360.org::11fb5bb9-68af-4a09-b727-db9a1b26cd64" providerId="AD" clId="Web-{3C0A7F03-4897-6C03-2B42-6AD59D2C7C7C}" dt="2024-05-14T04:27:12.204" v="1009" actId="14100"/>
        <pc:sldMkLst>
          <pc:docMk/>
          <pc:sldMk cId="705157357" sldId="699"/>
        </pc:sldMkLst>
        <pc:spChg chg="add del">
          <ac:chgData name="Tilak Bahadur Thapaliya" userId="S::tthapaliya@fhi360.org::11fb5bb9-68af-4a09-b727-db9a1b26cd64" providerId="AD" clId="Web-{3C0A7F03-4897-6C03-2B42-6AD59D2C7C7C}" dt="2024-05-14T04:19:56.720" v="935"/>
          <ac:spMkLst>
            <pc:docMk/>
            <pc:sldMk cId="705157357" sldId="699"/>
            <ac:spMk id="2" creationId="{D05F39DE-42BF-8D5D-57BD-022C4B97DE05}"/>
          </ac:spMkLst>
        </pc:spChg>
        <pc:spChg chg="mod">
          <ac:chgData name="Tilak Bahadur Thapaliya" userId="S::tthapaliya@fhi360.org::11fb5bb9-68af-4a09-b727-db9a1b26cd64" providerId="AD" clId="Web-{3C0A7F03-4897-6C03-2B42-6AD59D2C7C7C}" dt="2024-05-14T04:23:38.040" v="971" actId="20577"/>
          <ac:spMkLst>
            <pc:docMk/>
            <pc:sldMk cId="705157357" sldId="699"/>
            <ac:spMk id="3" creationId="{A39A6E00-A936-AC8E-3E59-5409F52905D3}"/>
          </ac:spMkLst>
        </pc:spChg>
        <pc:spChg chg="add del mod">
          <ac:chgData name="Tilak Bahadur Thapaliya" userId="S::tthapaliya@fhi360.org::11fb5bb9-68af-4a09-b727-db9a1b26cd64" providerId="AD" clId="Web-{3C0A7F03-4897-6C03-2B42-6AD59D2C7C7C}" dt="2024-05-14T04:26:36.374" v="999"/>
          <ac:spMkLst>
            <pc:docMk/>
            <pc:sldMk cId="705157357" sldId="699"/>
            <ac:spMk id="6" creationId="{C096E3A7-1317-3CD9-4A22-CFC502B4D63E}"/>
          </ac:spMkLst>
        </pc:spChg>
        <pc:picChg chg="add del mod ord">
          <ac:chgData name="Tilak Bahadur Thapaliya" userId="S::tthapaliya@fhi360.org::11fb5bb9-68af-4a09-b727-db9a1b26cd64" providerId="AD" clId="Web-{3C0A7F03-4897-6C03-2B42-6AD59D2C7C7C}" dt="2024-05-14T04:26:13.967" v="998"/>
          <ac:picMkLst>
            <pc:docMk/>
            <pc:sldMk cId="705157357" sldId="699"/>
            <ac:picMk id="4" creationId="{64677CAB-2046-2B92-A2F3-D6B28B172E44}"/>
          </ac:picMkLst>
        </pc:picChg>
        <pc:picChg chg="add mod ord">
          <ac:chgData name="Tilak Bahadur Thapaliya" userId="S::tthapaliya@fhi360.org::11fb5bb9-68af-4a09-b727-db9a1b26cd64" providerId="AD" clId="Web-{3C0A7F03-4897-6C03-2B42-6AD59D2C7C7C}" dt="2024-05-14T04:27:12.204" v="1009" actId="14100"/>
          <ac:picMkLst>
            <pc:docMk/>
            <pc:sldMk cId="705157357" sldId="699"/>
            <ac:picMk id="7" creationId="{2B6CC2C0-CFF4-F197-626C-E55257DDF4A4}"/>
          </ac:picMkLst>
        </pc:picChg>
      </pc:sldChg>
      <pc:sldChg chg="addSp delSp modSp new">
        <pc:chgData name="Tilak Bahadur Thapaliya" userId="S::tthapaliya@fhi360.org::11fb5bb9-68af-4a09-b727-db9a1b26cd64" providerId="AD" clId="Web-{3C0A7F03-4897-6C03-2B42-6AD59D2C7C7C}" dt="2024-05-14T04:23:13.992" v="963" actId="14100"/>
        <pc:sldMkLst>
          <pc:docMk/>
          <pc:sldMk cId="1441487064" sldId="700"/>
        </pc:sldMkLst>
        <pc:spChg chg="del">
          <ac:chgData name="Tilak Bahadur Thapaliya" userId="S::tthapaliya@fhi360.org::11fb5bb9-68af-4a09-b727-db9a1b26cd64" providerId="AD" clId="Web-{3C0A7F03-4897-6C03-2B42-6AD59D2C7C7C}" dt="2024-05-14T04:22:41.304" v="956"/>
          <ac:spMkLst>
            <pc:docMk/>
            <pc:sldMk cId="1441487064" sldId="700"/>
            <ac:spMk id="2" creationId="{6BC8245F-BABE-B89E-5AC4-E0BBCA0F3A5D}"/>
          </ac:spMkLst>
        </pc:spChg>
        <pc:spChg chg="mod">
          <ac:chgData name="Tilak Bahadur Thapaliya" userId="S::tthapaliya@fhi360.org::11fb5bb9-68af-4a09-b727-db9a1b26cd64" providerId="AD" clId="Web-{3C0A7F03-4897-6C03-2B42-6AD59D2C7C7C}" dt="2024-05-14T04:23:02.882" v="960" actId="20577"/>
          <ac:spMkLst>
            <pc:docMk/>
            <pc:sldMk cId="1441487064" sldId="700"/>
            <ac:spMk id="3" creationId="{FF5CAC65-3B30-B68B-4D73-2D1F55CBABF9}"/>
          </ac:spMkLst>
        </pc:spChg>
        <pc:picChg chg="add mod ord">
          <ac:chgData name="Tilak Bahadur Thapaliya" userId="S::tthapaliya@fhi360.org::11fb5bb9-68af-4a09-b727-db9a1b26cd64" providerId="AD" clId="Web-{3C0A7F03-4897-6C03-2B42-6AD59D2C7C7C}" dt="2024-05-14T04:23:13.992" v="963" actId="14100"/>
          <ac:picMkLst>
            <pc:docMk/>
            <pc:sldMk cId="1441487064" sldId="700"/>
            <ac:picMk id="4" creationId="{26D7166C-71B7-65F6-910F-9CEE1A744286}"/>
          </ac:picMkLst>
        </pc:picChg>
      </pc:sldChg>
      <pc:sldChg chg="addSp delSp modSp new ord">
        <pc:chgData name="Tilak Bahadur Thapaliya" userId="S::tthapaliya@fhi360.org::11fb5bb9-68af-4a09-b727-db9a1b26cd64" providerId="AD" clId="Web-{3C0A7F03-4897-6C03-2B42-6AD59D2C7C7C}" dt="2024-05-14T04:41:58.579" v="1024" actId="20577"/>
        <pc:sldMkLst>
          <pc:docMk/>
          <pc:sldMk cId="829961016" sldId="701"/>
        </pc:sldMkLst>
        <pc:spChg chg="del">
          <ac:chgData name="Tilak Bahadur Thapaliya" userId="S::tthapaliya@fhi360.org::11fb5bb9-68af-4a09-b727-db9a1b26cd64" providerId="AD" clId="Web-{3C0A7F03-4897-6C03-2B42-6AD59D2C7C7C}" dt="2024-05-14T04:41:26.781" v="1017"/>
          <ac:spMkLst>
            <pc:docMk/>
            <pc:sldMk cId="829961016" sldId="701"/>
            <ac:spMk id="2" creationId="{50823809-3222-7A50-6261-3FEECA72E00F}"/>
          </ac:spMkLst>
        </pc:spChg>
        <pc:spChg chg="mod">
          <ac:chgData name="Tilak Bahadur Thapaliya" userId="S::tthapaliya@fhi360.org::11fb5bb9-68af-4a09-b727-db9a1b26cd64" providerId="AD" clId="Web-{3C0A7F03-4897-6C03-2B42-6AD59D2C7C7C}" dt="2024-05-14T04:41:58.579" v="1024" actId="20577"/>
          <ac:spMkLst>
            <pc:docMk/>
            <pc:sldMk cId="829961016" sldId="701"/>
            <ac:spMk id="3" creationId="{DC136A88-3400-EE9A-F6FD-AF7CDE87C3AC}"/>
          </ac:spMkLst>
        </pc:spChg>
        <pc:picChg chg="add mod ord">
          <ac:chgData name="Tilak Bahadur Thapaliya" userId="S::tthapaliya@fhi360.org::11fb5bb9-68af-4a09-b727-db9a1b26cd64" providerId="AD" clId="Web-{3C0A7F03-4897-6C03-2B42-6AD59D2C7C7C}" dt="2024-05-14T04:41:40.594" v="1021" actId="14100"/>
          <ac:picMkLst>
            <pc:docMk/>
            <pc:sldMk cId="829961016" sldId="701"/>
            <ac:picMk id="4" creationId="{AA0328BA-D565-EF4A-FC85-3E9054B7BCE8}"/>
          </ac:picMkLst>
        </pc:picChg>
      </pc:sldChg>
      <pc:sldChg chg="new del">
        <pc:chgData name="Tilak Bahadur Thapaliya" userId="S::tthapaliya@fhi360.org::11fb5bb9-68af-4a09-b727-db9a1b26cd64" providerId="AD" clId="Web-{3C0A7F03-4897-6C03-2B42-6AD59D2C7C7C}" dt="2024-05-14T04:35:27.424" v="1011"/>
        <pc:sldMkLst>
          <pc:docMk/>
          <pc:sldMk cId="2451826547" sldId="701"/>
        </pc:sldMkLst>
      </pc:sldChg>
    </pc:docChg>
  </pc:docChgLst>
  <pc:docChgLst>
    <pc:chgData name="Tilak Bahadur Thapaliya" userId="S::tthapaliya@fhi360.org::11fb5bb9-68af-4a09-b727-db9a1b26cd64" providerId="AD" clId="Web-{CF8E301F-8F40-09EA-19D6-1454A80418C7}"/>
    <pc:docChg chg="addSld delSld modSld sldOrd">
      <pc:chgData name="Tilak Bahadur Thapaliya" userId="S::tthapaliya@fhi360.org::11fb5bb9-68af-4a09-b727-db9a1b26cd64" providerId="AD" clId="Web-{CF8E301F-8F40-09EA-19D6-1454A80418C7}" dt="2024-05-13T06:17:57.355" v="165"/>
      <pc:docMkLst>
        <pc:docMk/>
      </pc:docMkLst>
      <pc:sldChg chg="del">
        <pc:chgData name="Tilak Bahadur Thapaliya" userId="S::tthapaliya@fhi360.org::11fb5bb9-68af-4a09-b727-db9a1b26cd64" providerId="AD" clId="Web-{CF8E301F-8F40-09EA-19D6-1454A80418C7}" dt="2024-05-13T06:17:57.355" v="165"/>
        <pc:sldMkLst>
          <pc:docMk/>
          <pc:sldMk cId="249347777" sldId="625"/>
        </pc:sldMkLst>
      </pc:sldChg>
      <pc:sldChg chg="modSp">
        <pc:chgData name="Tilak Bahadur Thapaliya" userId="S::tthapaliya@fhi360.org::11fb5bb9-68af-4a09-b727-db9a1b26cd64" providerId="AD" clId="Web-{CF8E301F-8F40-09EA-19D6-1454A80418C7}" dt="2024-05-13T06:05:18.674" v="133"/>
        <pc:sldMkLst>
          <pc:docMk/>
          <pc:sldMk cId="2459082811" sldId="682"/>
        </pc:sldMkLst>
        <pc:graphicFrameChg chg="mod modGraphic">
          <ac:chgData name="Tilak Bahadur Thapaliya" userId="S::tthapaliya@fhi360.org::11fb5bb9-68af-4a09-b727-db9a1b26cd64" providerId="AD" clId="Web-{CF8E301F-8F40-09EA-19D6-1454A80418C7}" dt="2024-05-13T06:05:18.674" v="133"/>
          <ac:graphicFrameMkLst>
            <pc:docMk/>
            <pc:sldMk cId="2459082811" sldId="682"/>
            <ac:graphicFrameMk id="4" creationId="{A6CE3B92-3518-219D-5C08-8CB3F4246BA0}"/>
          </ac:graphicFrameMkLst>
        </pc:graphicFrameChg>
      </pc:sldChg>
      <pc:sldChg chg="modSp">
        <pc:chgData name="Tilak Bahadur Thapaliya" userId="S::tthapaliya@fhi360.org::11fb5bb9-68af-4a09-b727-db9a1b26cd64" providerId="AD" clId="Web-{CF8E301F-8F40-09EA-19D6-1454A80418C7}" dt="2024-05-13T04:54:13.709" v="131"/>
        <pc:sldMkLst>
          <pc:docMk/>
          <pc:sldMk cId="4008225248" sldId="688"/>
        </pc:sldMkLst>
        <pc:graphicFrameChg chg="mod modGraphic">
          <ac:chgData name="Tilak Bahadur Thapaliya" userId="S::tthapaliya@fhi360.org::11fb5bb9-68af-4a09-b727-db9a1b26cd64" providerId="AD" clId="Web-{CF8E301F-8F40-09EA-19D6-1454A80418C7}" dt="2024-05-13T04:54:13.709" v="131"/>
          <ac:graphicFrameMkLst>
            <pc:docMk/>
            <pc:sldMk cId="4008225248" sldId="688"/>
            <ac:graphicFrameMk id="4" creationId="{27851479-DE60-8EE8-5B13-EA027CCB0BBC}"/>
          </ac:graphicFrameMkLst>
        </pc:graphicFrameChg>
      </pc:sldChg>
      <pc:sldChg chg="addSp delSp modSp new">
        <pc:chgData name="Tilak Bahadur Thapaliya" userId="S::tthapaliya@fhi360.org::11fb5bb9-68af-4a09-b727-db9a1b26cd64" providerId="AD" clId="Web-{CF8E301F-8F40-09EA-19D6-1454A80418C7}" dt="2024-05-13T06:11:10.529" v="141" actId="20577"/>
        <pc:sldMkLst>
          <pc:docMk/>
          <pc:sldMk cId="2889893815" sldId="689"/>
        </pc:sldMkLst>
        <pc:spChg chg="del">
          <ac:chgData name="Tilak Bahadur Thapaliya" userId="S::tthapaliya@fhi360.org::11fb5bb9-68af-4a09-b727-db9a1b26cd64" providerId="AD" clId="Web-{CF8E301F-8F40-09EA-19D6-1454A80418C7}" dt="2024-05-13T06:10:34.215" v="135"/>
          <ac:spMkLst>
            <pc:docMk/>
            <pc:sldMk cId="2889893815" sldId="689"/>
            <ac:spMk id="2" creationId="{883C64A9-9049-800A-56B0-BAE344FB3410}"/>
          </ac:spMkLst>
        </pc:spChg>
        <pc:spChg chg="mod">
          <ac:chgData name="Tilak Bahadur Thapaliya" userId="S::tthapaliya@fhi360.org::11fb5bb9-68af-4a09-b727-db9a1b26cd64" providerId="AD" clId="Web-{CF8E301F-8F40-09EA-19D6-1454A80418C7}" dt="2024-05-13T06:11:10.529" v="141" actId="20577"/>
          <ac:spMkLst>
            <pc:docMk/>
            <pc:sldMk cId="2889893815" sldId="689"/>
            <ac:spMk id="3" creationId="{E8EBF1D0-636F-D8FF-7074-0521D4C90855}"/>
          </ac:spMkLst>
        </pc:spChg>
        <pc:picChg chg="add mod ord">
          <ac:chgData name="Tilak Bahadur Thapaliya" userId="S::tthapaliya@fhi360.org::11fb5bb9-68af-4a09-b727-db9a1b26cd64" providerId="AD" clId="Web-{CF8E301F-8F40-09EA-19D6-1454A80418C7}" dt="2024-05-13T06:10:52.513" v="139" actId="14100"/>
          <ac:picMkLst>
            <pc:docMk/>
            <pc:sldMk cId="2889893815" sldId="689"/>
            <ac:picMk id="4" creationId="{5509DF7B-4EC2-167A-373C-23EFA1B1916A}"/>
          </ac:picMkLst>
        </pc:picChg>
      </pc:sldChg>
      <pc:sldChg chg="addSp delSp modSp new ord">
        <pc:chgData name="Tilak Bahadur Thapaliya" userId="S::tthapaliya@fhi360.org::11fb5bb9-68af-4a09-b727-db9a1b26cd64" providerId="AD" clId="Web-{CF8E301F-8F40-09EA-19D6-1454A80418C7}" dt="2024-05-13T06:14:20.629" v="154" actId="20577"/>
        <pc:sldMkLst>
          <pc:docMk/>
          <pc:sldMk cId="2049920727" sldId="690"/>
        </pc:sldMkLst>
        <pc:spChg chg="del">
          <ac:chgData name="Tilak Bahadur Thapaliya" userId="S::tthapaliya@fhi360.org::11fb5bb9-68af-4a09-b727-db9a1b26cd64" providerId="AD" clId="Web-{CF8E301F-8F40-09EA-19D6-1454A80418C7}" dt="2024-05-13T06:13:47.393" v="144"/>
          <ac:spMkLst>
            <pc:docMk/>
            <pc:sldMk cId="2049920727" sldId="690"/>
            <ac:spMk id="2" creationId="{FB1BB79E-539E-0E42-CE95-61B66D2A6518}"/>
          </ac:spMkLst>
        </pc:spChg>
        <pc:spChg chg="mod">
          <ac:chgData name="Tilak Bahadur Thapaliya" userId="S::tthapaliya@fhi360.org::11fb5bb9-68af-4a09-b727-db9a1b26cd64" providerId="AD" clId="Web-{CF8E301F-8F40-09EA-19D6-1454A80418C7}" dt="2024-05-13T06:14:20.629" v="154" actId="20577"/>
          <ac:spMkLst>
            <pc:docMk/>
            <pc:sldMk cId="2049920727" sldId="690"/>
            <ac:spMk id="3" creationId="{74FC017C-2A52-AE9F-CC2C-DF0EB2B07DB6}"/>
          </ac:spMkLst>
        </pc:spChg>
        <pc:picChg chg="add mod ord">
          <ac:chgData name="Tilak Bahadur Thapaliya" userId="S::tthapaliya@fhi360.org::11fb5bb9-68af-4a09-b727-db9a1b26cd64" providerId="AD" clId="Web-{CF8E301F-8F40-09EA-19D6-1454A80418C7}" dt="2024-05-13T06:14:06.878" v="147" actId="14100"/>
          <ac:picMkLst>
            <pc:docMk/>
            <pc:sldMk cId="2049920727" sldId="690"/>
            <ac:picMk id="4" creationId="{1EB26E8C-44E6-4432-D953-C7AD6A0CD1D5}"/>
          </ac:picMkLst>
        </pc:picChg>
      </pc:sldChg>
      <pc:sldChg chg="addSp delSp modSp new ord">
        <pc:chgData name="Tilak Bahadur Thapaliya" userId="S::tthapaliya@fhi360.org::11fb5bb9-68af-4a09-b727-db9a1b26cd64" providerId="AD" clId="Web-{CF8E301F-8F40-09EA-19D6-1454A80418C7}" dt="2024-05-13T06:16:18.727" v="164" actId="20577"/>
        <pc:sldMkLst>
          <pc:docMk/>
          <pc:sldMk cId="3355851362" sldId="691"/>
        </pc:sldMkLst>
        <pc:spChg chg="del">
          <ac:chgData name="Tilak Bahadur Thapaliya" userId="S::tthapaliya@fhi360.org::11fb5bb9-68af-4a09-b727-db9a1b26cd64" providerId="AD" clId="Web-{CF8E301F-8F40-09EA-19D6-1454A80418C7}" dt="2024-05-13T06:15:47.694" v="157"/>
          <ac:spMkLst>
            <pc:docMk/>
            <pc:sldMk cId="3355851362" sldId="691"/>
            <ac:spMk id="2" creationId="{F4BECCD4-CF44-3D91-9AB8-79260D9BCB6A}"/>
          </ac:spMkLst>
        </pc:spChg>
        <pc:spChg chg="mod">
          <ac:chgData name="Tilak Bahadur Thapaliya" userId="S::tthapaliya@fhi360.org::11fb5bb9-68af-4a09-b727-db9a1b26cd64" providerId="AD" clId="Web-{CF8E301F-8F40-09EA-19D6-1454A80418C7}" dt="2024-05-13T06:16:18.727" v="164" actId="20577"/>
          <ac:spMkLst>
            <pc:docMk/>
            <pc:sldMk cId="3355851362" sldId="691"/>
            <ac:spMk id="3" creationId="{73C31AA9-3BD3-F4E2-D787-8975B0B523FA}"/>
          </ac:spMkLst>
        </pc:spChg>
        <pc:picChg chg="add mod ord">
          <ac:chgData name="Tilak Bahadur Thapaliya" userId="S::tthapaliya@fhi360.org::11fb5bb9-68af-4a09-b727-db9a1b26cd64" providerId="AD" clId="Web-{CF8E301F-8F40-09EA-19D6-1454A80418C7}" dt="2024-05-13T06:15:56.132" v="159" actId="14100"/>
          <ac:picMkLst>
            <pc:docMk/>
            <pc:sldMk cId="3355851362" sldId="691"/>
            <ac:picMk id="4" creationId="{15E99C2D-10E7-6828-9BF5-24F2EE1C316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EEE6E0-BC2C-012A-AFF6-BF73DEB6CC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B899E6-B757-4EAA-33E2-65DBB1A902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58CFC3-7E54-7A40-BBA2-176A299549BD}" type="datetimeFigureOut">
              <a:rPr lang="en-US" smtClean="0"/>
              <a:t>5/20/2024</a:t>
            </a:fld>
            <a:endParaRPr lang="en-US"/>
          </a:p>
        </p:txBody>
      </p:sp>
      <p:sp>
        <p:nvSpPr>
          <p:cNvPr id="4" name="Footer Placeholder 3">
            <a:extLst>
              <a:ext uri="{FF2B5EF4-FFF2-40B4-BE49-F238E27FC236}">
                <a16:creationId xmlns:a16="http://schemas.microsoft.com/office/drawing/2014/main" id="{B83C7CFA-F7E4-1CF2-13E1-2312D5675B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610300-86AF-6734-DAAB-78457B230C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74486-1D4F-DC45-B2E3-3EEEEFBCA0BE}" type="slidenum">
              <a:rPr lang="en-US" smtClean="0"/>
              <a:t>‹#›</a:t>
            </a:fld>
            <a:endParaRPr lang="en-US"/>
          </a:p>
        </p:txBody>
      </p:sp>
    </p:spTree>
    <p:extLst>
      <p:ext uri="{BB962C8B-B14F-4D97-AF65-F5344CB8AC3E}">
        <p14:creationId xmlns:p14="http://schemas.microsoft.com/office/powerpoint/2010/main" val="283894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BB93D-A499-8C49-89DB-894BFFA5CBDC}"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DD76-6F3D-1A42-8AFB-7E5F8ED43188}" type="slidenum">
              <a:rPr lang="en-US" smtClean="0"/>
              <a:t>‹#›</a:t>
            </a:fld>
            <a:endParaRPr lang="en-US"/>
          </a:p>
        </p:txBody>
      </p:sp>
    </p:spTree>
    <p:extLst>
      <p:ext uri="{BB962C8B-B14F-4D97-AF65-F5344CB8AC3E}">
        <p14:creationId xmlns:p14="http://schemas.microsoft.com/office/powerpoint/2010/main" val="358677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89341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C51652F3-1AC4-E009-8EBA-62F08BE9D3BC}"/>
              </a:ext>
            </a:extLst>
          </p:cNvPr>
          <p:cNvSpPr>
            <a:spLocks noGrp="1"/>
          </p:cNvSpPr>
          <p:nvPr>
            <p:ph type="pic" sz="quarter" idx="10"/>
          </p:nvPr>
        </p:nvSpPr>
        <p:spPr>
          <a:xfrm>
            <a:off x="3672840" y="177303"/>
            <a:ext cx="4846320" cy="4846320"/>
          </a:xfrm>
          <a:prstGeom prst="ellipse">
            <a:avLst/>
          </a:prstGeom>
          <a:solidFill>
            <a:schemeClr val="bg1">
              <a:lumMod val="95000"/>
            </a:schemeClr>
          </a:solidFill>
        </p:spPr>
        <p:txBody>
          <a:bodyPr>
            <a:normAutofit/>
          </a:bodyPr>
          <a:lstStyle>
            <a:lvl1pPr marL="0" indent="0">
              <a:buNone/>
              <a:defRPr sz="1000"/>
            </a:lvl1pPr>
          </a:lstStyle>
          <a:p>
            <a:r>
              <a:rPr lang="en-US"/>
              <a:t>Click icon to add picture</a:t>
            </a:r>
          </a:p>
        </p:txBody>
      </p:sp>
      <p:sp>
        <p:nvSpPr>
          <p:cNvPr id="20" name="Picture Placeholder 19">
            <a:extLst>
              <a:ext uri="{FF2B5EF4-FFF2-40B4-BE49-F238E27FC236}">
                <a16:creationId xmlns:a16="http://schemas.microsoft.com/office/drawing/2014/main" id="{0C15DDEE-84EF-6C84-3820-53596E1E9385}"/>
              </a:ext>
            </a:extLst>
          </p:cNvPr>
          <p:cNvSpPr>
            <a:spLocks noGrp="1"/>
          </p:cNvSpPr>
          <p:nvPr>
            <p:ph type="pic" sz="quarter" idx="11"/>
          </p:nvPr>
        </p:nvSpPr>
        <p:spPr>
          <a:xfrm>
            <a:off x="8729870" y="177303"/>
            <a:ext cx="3462130" cy="4846320"/>
          </a:xfrm>
          <a:custGeom>
            <a:avLst/>
            <a:gdLst>
              <a:gd name="connsiteX0" fmla="*/ 2423160 w 3462130"/>
              <a:gd name="connsiteY0" fmla="*/ 0 h 4846320"/>
              <a:gd name="connsiteX1" fmla="*/ 3366363 w 3462130"/>
              <a:gd name="connsiteY1" fmla="*/ 190424 h 4846320"/>
              <a:gd name="connsiteX2" fmla="*/ 3462130 w 3462130"/>
              <a:gd name="connsiteY2" fmla="*/ 236557 h 4846320"/>
              <a:gd name="connsiteX3" fmla="*/ 3462130 w 3462130"/>
              <a:gd name="connsiteY3" fmla="*/ 4609763 h 4846320"/>
              <a:gd name="connsiteX4" fmla="*/ 3366363 w 3462130"/>
              <a:gd name="connsiteY4" fmla="*/ 4655896 h 4846320"/>
              <a:gd name="connsiteX5" fmla="*/ 2423160 w 3462130"/>
              <a:gd name="connsiteY5" fmla="*/ 4846320 h 4846320"/>
              <a:gd name="connsiteX6" fmla="*/ 0 w 3462130"/>
              <a:gd name="connsiteY6" fmla="*/ 2423160 h 4846320"/>
              <a:gd name="connsiteX7" fmla="*/ 242316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2423160" y="0"/>
                </a:moveTo>
                <a:cubicBezTo>
                  <a:pt x="2757729" y="0"/>
                  <a:pt x="3076460" y="67805"/>
                  <a:pt x="3366363" y="190424"/>
                </a:cubicBezTo>
                <a:lnTo>
                  <a:pt x="3462130" y="236557"/>
                </a:lnTo>
                <a:lnTo>
                  <a:pt x="3462130" y="4609763"/>
                </a:lnTo>
                <a:lnTo>
                  <a:pt x="3366363" y="4655896"/>
                </a:lnTo>
                <a:cubicBezTo>
                  <a:pt x="3076460" y="4778515"/>
                  <a:pt x="2757729" y="4846320"/>
                  <a:pt x="2423160" y="4846320"/>
                </a:cubicBezTo>
                <a:cubicBezTo>
                  <a:pt x="1084886" y="4846320"/>
                  <a:pt x="0" y="3761434"/>
                  <a:pt x="0" y="2423160"/>
                </a:cubicBezTo>
                <a:cubicBezTo>
                  <a:pt x="0" y="1084886"/>
                  <a:pt x="1084886" y="0"/>
                  <a:pt x="242316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sp>
        <p:nvSpPr>
          <p:cNvPr id="12" name="Picture Placeholder 11">
            <a:extLst>
              <a:ext uri="{FF2B5EF4-FFF2-40B4-BE49-F238E27FC236}">
                <a16:creationId xmlns:a16="http://schemas.microsoft.com/office/drawing/2014/main" id="{3AF5B2E3-B9A6-0E51-D4CA-E1DAA5ADD0B9}"/>
              </a:ext>
            </a:extLst>
          </p:cNvPr>
          <p:cNvSpPr>
            <a:spLocks noGrp="1"/>
          </p:cNvSpPr>
          <p:nvPr>
            <p:ph type="pic" sz="quarter" idx="12"/>
          </p:nvPr>
        </p:nvSpPr>
        <p:spPr>
          <a:xfrm>
            <a:off x="0" y="177303"/>
            <a:ext cx="3462130" cy="484632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pic>
        <p:nvPicPr>
          <p:cNvPr id="4" name="Picture 3">
            <a:extLst>
              <a:ext uri="{FF2B5EF4-FFF2-40B4-BE49-F238E27FC236}">
                <a16:creationId xmlns:a16="http://schemas.microsoft.com/office/drawing/2014/main" id="{61ABAECD-8AED-F147-DE7B-EC1D7AC1B2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174008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6424863" y="0"/>
            <a:ext cx="5767137" cy="667512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6" name="Title 1">
            <a:extLst>
              <a:ext uri="{FF2B5EF4-FFF2-40B4-BE49-F238E27FC236}">
                <a16:creationId xmlns:a16="http://schemas.microsoft.com/office/drawing/2014/main" id="{8E953CC9-1C88-10E3-EFB5-AF7A976B1246}"/>
              </a:ext>
            </a:extLst>
          </p:cNvPr>
          <p:cNvSpPr>
            <a:spLocks noGrp="1"/>
          </p:cNvSpPr>
          <p:nvPr>
            <p:ph type="ctrTitle"/>
          </p:nvPr>
        </p:nvSpPr>
        <p:spPr>
          <a:xfrm>
            <a:off x="457200" y="2393022"/>
            <a:ext cx="5767137"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7D9765F0-7D06-AEDF-2760-E13A1C368CA3}"/>
              </a:ext>
            </a:extLst>
          </p:cNvPr>
          <p:cNvSpPr>
            <a:spLocks noGrp="1"/>
          </p:cNvSpPr>
          <p:nvPr>
            <p:ph type="subTitle" idx="1"/>
          </p:nvPr>
        </p:nvSpPr>
        <p:spPr>
          <a:xfrm>
            <a:off x="457200" y="4872697"/>
            <a:ext cx="5767137"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E2B263B7-F86B-CAE5-85BC-0CA0E37755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203500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2pPr marL="685800" indent="-228600">
              <a:buFont typeface="System Font Regular"/>
              <a:buChar char="–"/>
              <a:defRPr/>
            </a:lvl2pPr>
            <a:lvl3pPr marL="1143000" indent="-228600">
              <a:buFont typeface="System Font Regular"/>
              <a:buChar char="▸"/>
              <a:defRPr/>
            </a:lvl3pPr>
            <a:lvl5pPr marL="2057400" indent="-2286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307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gh Contrast 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1pPr>
              <a:defRPr>
                <a:solidFill>
                  <a:schemeClr val="bg1"/>
                </a:solidFill>
              </a:defRPr>
            </a:lvl1pPr>
            <a:lvl2pPr marL="685800" indent="-228600">
              <a:buFont typeface="System Font Regular"/>
              <a:buChar char="–"/>
              <a:defRPr>
                <a:solidFill>
                  <a:schemeClr val="bg1"/>
                </a:solidFill>
              </a:defRPr>
            </a:lvl2pPr>
            <a:lvl3pPr marL="1143000" indent="-228600">
              <a:buFont typeface="System Font Regular"/>
              <a:buChar char="▸"/>
              <a:defRPr>
                <a:solidFill>
                  <a:schemeClr val="bg1"/>
                </a:solidFill>
              </a:defRPr>
            </a:lvl3pPr>
            <a:lvl4pPr>
              <a:buClrTx/>
              <a:defRPr>
                <a:solidFill>
                  <a:schemeClr val="bg1"/>
                </a:solidFill>
              </a:defRPr>
            </a:lvl4pPr>
            <a:lvl5pPr marL="2057400" indent="-228600">
              <a:buClrTx/>
              <a:buFont typeface="System Font Regular"/>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 name="Rectangle 1">
            <a:extLst>
              <a:ext uri="{FF2B5EF4-FFF2-40B4-BE49-F238E27FC236}">
                <a16:creationId xmlns:a16="http://schemas.microsoft.com/office/drawing/2014/main" id="{195C1373-60B4-5EE3-9F62-765D290939C3}"/>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69AC11-9CEE-9920-30B8-3D928ADC4043}"/>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8" name="Picture 7" descr="Logo, icon&#10;&#10;Description automatically generated">
            <a:extLst>
              <a:ext uri="{FF2B5EF4-FFF2-40B4-BE49-F238E27FC236}">
                <a16:creationId xmlns:a16="http://schemas.microsoft.com/office/drawing/2014/main" id="{EA1A6667-D0A7-008F-D112-91E63AC4F6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235576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870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descr="Logo, icon&#10;&#10;Description automatically generated">
            <a:extLst>
              <a:ext uri="{FF2B5EF4-FFF2-40B4-BE49-F238E27FC236}">
                <a16:creationId xmlns:a16="http://schemas.microsoft.com/office/drawing/2014/main" id="{001B8539-FB3D-93B9-4902-F0D00F8C3D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6103"/>
          </a:xfrm>
          <a:prstGeom prst="rect">
            <a:avLst/>
          </a:prstGeom>
        </p:spPr>
      </p:pic>
    </p:spTree>
    <p:extLst>
      <p:ext uri="{BB962C8B-B14F-4D97-AF65-F5344CB8AC3E}">
        <p14:creationId xmlns:p14="http://schemas.microsoft.com/office/powerpoint/2010/main" val="352219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0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54961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0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88306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0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10" name="Picture 9">
            <a:extLst>
              <a:ext uri="{FF2B5EF4-FFF2-40B4-BE49-F238E27FC236}">
                <a16:creationId xmlns:a16="http://schemas.microsoft.com/office/drawing/2014/main" id="{1CC888EC-5CC3-DC8C-E66A-D6EC372056F7}"/>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943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0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320043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7" name="Picture 6" descr="Logo, icon&#10;&#10;Description automatically generated">
            <a:extLst>
              <a:ext uri="{FF2B5EF4-FFF2-40B4-BE49-F238E27FC236}">
                <a16:creationId xmlns:a16="http://schemas.microsoft.com/office/drawing/2014/main" id="{05FE40C8-D0B0-1C14-2607-BC75D1B3E6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3"/>
          </a:xfrm>
          <a:prstGeom prst="rect">
            <a:avLst/>
          </a:prstGeom>
        </p:spPr>
      </p:pic>
    </p:spTree>
    <p:extLst>
      <p:ext uri="{BB962C8B-B14F-4D97-AF65-F5344CB8AC3E}">
        <p14:creationId xmlns:p14="http://schemas.microsoft.com/office/powerpoint/2010/main" val="1185184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07">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9462C120-0683-12C1-AA96-D43AAA31519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431487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43DA-808B-A525-9707-F3AA55DDC23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Graphic 10">
            <a:extLst>
              <a:ext uri="{FF2B5EF4-FFF2-40B4-BE49-F238E27FC236}">
                <a16:creationId xmlns:a16="http://schemas.microsoft.com/office/drawing/2014/main" id="{F5EE318A-2A19-658B-0288-8FCAB842B47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3"/>
            <a:ext cx="1244733" cy="12192000"/>
          </a:xfrm>
          <a:prstGeom prst="rect">
            <a:avLst/>
          </a:prstGeom>
        </p:spPr>
      </p:pic>
      <p:pic>
        <p:nvPicPr>
          <p:cNvPr id="6" name="Picture 5">
            <a:extLst>
              <a:ext uri="{FF2B5EF4-FFF2-40B4-BE49-F238E27FC236}">
                <a16:creationId xmlns:a16="http://schemas.microsoft.com/office/drawing/2014/main" id="{29660C07-A17A-2F01-E1C8-8D55CBD9FEC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153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0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4D808-5630-C16C-B881-01EA7B65864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E3B7E39-79D0-1AA6-FD38-70339DB2EE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9B12FA1E-1B95-916C-DC39-0788447C963B}"/>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2F4CDB05-A003-2B66-84D4-2F6C4CE1A44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3" name="Picture 2">
            <a:extLst>
              <a:ext uri="{FF2B5EF4-FFF2-40B4-BE49-F238E27FC236}">
                <a16:creationId xmlns:a16="http://schemas.microsoft.com/office/drawing/2014/main" id="{45F613D6-4271-6C6F-FECB-6C08DBD9237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915433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13636-C971-588D-3E7C-4A10CCD5C0D4}"/>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0F5C93C-8726-D170-60B5-EB3AC5A3ACF8}"/>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FDA8137A-7632-EE67-2622-8B00F5A8D8E3}"/>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6E4C92AD-2226-4BD9-CFA8-C1DD03C8EEB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2B74FDC7-5B34-FCA8-D32E-072A022A02A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07005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E8E729-94CD-039A-139E-2ED8CE1E5D1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5B4FC9-DAC3-234E-FB61-883705F40A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D0D33CB9-37D6-1A68-7978-1368293BB448}"/>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A37B2D3-1D95-BB5C-84B4-01FF22FE3F1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51C3F2EA-E8EB-41E6-BE01-C97F1A423F8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918359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780ADE-B8D0-7F3F-3794-4CE0482568D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95E97B-20AE-B4B7-2D5E-0803B1FD1057}"/>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CF636E5B-2926-8979-3166-AC8A82F7BD20}"/>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E077418-2372-3BE5-86D3-3B733156B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C536CD1C-1ED7-2002-3785-A47F9CB0458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95369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1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286FF8-B0CD-25CE-5893-901C183BB16B}"/>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EFA3CC1-72A5-43D5-A577-77FC7FECAD80}"/>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838F42CD-AD03-43A8-A27C-257F8530235E}"/>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E0C76FA3-1AEE-AC27-8D0F-7A7899FB282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D9ACD266-1CE1-DE83-07EC-41F4BDCBC5E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38335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1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C5EBC5-1CE3-16BC-DB77-A9DBF192FF4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02F0685-FCB1-FE66-AE0A-53B8D098BDE9}"/>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A32C7582-F0E3-11AB-C305-3F13FC22EF85}"/>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3F517D5A-AEAE-82C9-55C4-08D383EC0C6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9EF5F6D0-9288-451F-0283-CF635622011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381043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8708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0A75A-0C6C-A55A-8CCC-D41AC6613ED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7" name="Picture 6">
            <a:extLst>
              <a:ext uri="{FF2B5EF4-FFF2-40B4-BE49-F238E27FC236}">
                <a16:creationId xmlns:a16="http://schemas.microsoft.com/office/drawing/2014/main" id="{CEB6A70C-86A1-8466-17E9-21552663AC6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37986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80467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9044848" y="1737360"/>
            <a:ext cx="2557872" cy="4389120"/>
          </a:xfrm>
          <a:solidFill>
            <a:schemeClr val="bg2"/>
          </a:solidFill>
        </p:spPr>
        <p:txBody>
          <a:bodyPr lIns="182880" tIns="182880" rIns="182880" bIns="182880" anchor="t">
            <a:noAutofit/>
          </a:bodyPr>
          <a:lstStyle>
            <a:lvl1pPr marL="0" indent="0">
              <a:buNone/>
              <a:defRPr sz="1800" b="1">
                <a:solidFill>
                  <a:schemeClr val="bg1"/>
                </a:solidFill>
              </a:defRPr>
            </a:lvl1pPr>
            <a:lvl2pPr marL="228600" indent="-228600">
              <a:buFont typeface="Arial" panose="020B0604020202020204" pitchFamily="34" charset="0"/>
              <a:buChar char="•"/>
              <a:tabLst/>
              <a:defRPr sz="1600" b="0">
                <a:solidFill>
                  <a:schemeClr val="bg1"/>
                </a:solidFill>
              </a:defRPr>
            </a:lvl2pPr>
            <a:lvl3pPr marL="914400" indent="0">
              <a:buNone/>
              <a:defRPr sz="1800" b="0">
                <a:solidFill>
                  <a:schemeClr val="bg1"/>
                </a:solidFill>
              </a:defRPr>
            </a:lvl3pPr>
            <a:lvl4pPr marL="1371600" indent="0">
              <a:buNone/>
              <a:defRPr sz="1800" b="0">
                <a:solidFill>
                  <a:schemeClr val="bg1"/>
                </a:solidFill>
              </a:defRPr>
            </a:lvl4pPr>
            <a:lvl5pPr marL="1828800" indent="0">
              <a:buNone/>
              <a:defRPr sz="1800"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85705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464410" y="1737361"/>
            <a:ext cx="5181600" cy="438911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229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Lar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337190" y="0"/>
            <a:ext cx="5854810" cy="685799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317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Round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2F2BBC-4F4F-DB25-AA3C-EEA9CF03A074}"/>
              </a:ext>
            </a:extLst>
          </p:cNvPr>
          <p:cNvSpPr>
            <a:spLocks noGrp="1"/>
          </p:cNvSpPr>
          <p:nvPr>
            <p:ph type="pic" sz="quarter" idx="10"/>
          </p:nvPr>
        </p:nvSpPr>
        <p:spPr>
          <a:xfrm>
            <a:off x="6337190" y="0"/>
            <a:ext cx="5854810" cy="6857999"/>
          </a:xfrm>
          <a:custGeom>
            <a:avLst/>
            <a:gdLst>
              <a:gd name="connsiteX0" fmla="*/ 919761 w 5854810"/>
              <a:gd name="connsiteY0" fmla="*/ 0 h 6857999"/>
              <a:gd name="connsiteX1" fmla="*/ 5854810 w 5854810"/>
              <a:gd name="connsiteY1" fmla="*/ 0 h 6857999"/>
              <a:gd name="connsiteX2" fmla="*/ 5854810 w 5854810"/>
              <a:gd name="connsiteY2" fmla="*/ 6857999 h 6857999"/>
              <a:gd name="connsiteX3" fmla="*/ 919762 w 5854810"/>
              <a:gd name="connsiteY3" fmla="*/ 6857999 h 6857999"/>
              <a:gd name="connsiteX4" fmla="*/ 827724 w 5854810"/>
              <a:gd name="connsiteY4" fmla="*/ 6697929 h 6857999"/>
              <a:gd name="connsiteX5" fmla="*/ 0 w 5854810"/>
              <a:gd name="connsiteY5" fmla="*/ 3428999 h 6857999"/>
              <a:gd name="connsiteX6" fmla="*/ 827724 w 5854810"/>
              <a:gd name="connsiteY6" fmla="*/ 1600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810" h="6857999">
                <a:moveTo>
                  <a:pt x="919761" y="0"/>
                </a:moveTo>
                <a:lnTo>
                  <a:pt x="5854810" y="0"/>
                </a:lnTo>
                <a:lnTo>
                  <a:pt x="5854810" y="6857999"/>
                </a:lnTo>
                <a:lnTo>
                  <a:pt x="919762" y="6857999"/>
                </a:lnTo>
                <a:lnTo>
                  <a:pt x="827724" y="6697929"/>
                </a:lnTo>
                <a:cubicBezTo>
                  <a:pt x="299847" y="5726197"/>
                  <a:pt x="0" y="4612615"/>
                  <a:pt x="0" y="3428999"/>
                </a:cubicBezTo>
                <a:cubicBezTo>
                  <a:pt x="0" y="2245384"/>
                  <a:pt x="299847" y="1131802"/>
                  <a:pt x="827724" y="160069"/>
                </a:cubicBezTo>
                <a:close/>
              </a:path>
            </a:pathLst>
          </a:custGeom>
          <a:solidFill>
            <a:schemeClr val="bg1">
              <a:lumMod val="95000"/>
            </a:schemeClr>
          </a:solidFill>
        </p:spPr>
        <p:txBody>
          <a:bodyPr wrap="square">
            <a:no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849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71DCF-1C97-4879-F38B-83F9F3A61AB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309360" y="1737360"/>
            <a:ext cx="5181600" cy="438912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1D5713C-8A7B-03A2-E75A-6760F2EBB1B8}"/>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2B3636-5753-0CC3-5C54-0C36BB462A8B}"/>
              </a:ext>
            </a:extLst>
          </p:cNvPr>
          <p:cNvSpPr txBox="1"/>
          <p:nvPr userDrawn="1"/>
        </p:nvSpPr>
        <p:spPr>
          <a:xfrm>
            <a:off x="11023261" y="6537698"/>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356326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BB35E-4AE7-421D-5E83-AC48FF1FCB62}"/>
              </a:ext>
            </a:extLst>
          </p:cNvPr>
          <p:cNvSpPr>
            <a:spLocks noGrp="1"/>
          </p:cNvSpPr>
          <p:nvPr>
            <p:ph type="body" idx="1"/>
          </p:nvPr>
        </p:nvSpPr>
        <p:spPr>
          <a:xfrm>
            <a:off x="839788" y="1554480"/>
            <a:ext cx="5157787"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82D5C-B16A-6E41-69E7-2F7F310D6885}"/>
              </a:ext>
            </a:extLst>
          </p:cNvPr>
          <p:cNvSpPr>
            <a:spLocks noGrp="1"/>
          </p:cNvSpPr>
          <p:nvPr>
            <p:ph sz="half" idx="2"/>
          </p:nvPr>
        </p:nvSpPr>
        <p:spPr>
          <a:xfrm>
            <a:off x="839788" y="2377440"/>
            <a:ext cx="5157787"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F26AD-D82A-3816-4E02-8BC69003165C}"/>
              </a:ext>
            </a:extLst>
          </p:cNvPr>
          <p:cNvSpPr>
            <a:spLocks noGrp="1"/>
          </p:cNvSpPr>
          <p:nvPr>
            <p:ph type="body" sz="quarter" idx="3"/>
          </p:nvPr>
        </p:nvSpPr>
        <p:spPr>
          <a:xfrm>
            <a:off x="6172200" y="1554480"/>
            <a:ext cx="5183188"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F85C9-D36E-F2D2-FDC1-53452716B649}"/>
              </a:ext>
            </a:extLst>
          </p:cNvPr>
          <p:cNvSpPr>
            <a:spLocks noGrp="1"/>
          </p:cNvSpPr>
          <p:nvPr>
            <p:ph sz="quarter" idx="4"/>
          </p:nvPr>
        </p:nvSpPr>
        <p:spPr>
          <a:xfrm>
            <a:off x="6172200" y="2377440"/>
            <a:ext cx="5183188"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A41232-EEF0-0177-7D0A-F31462F3BDFB}"/>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BA68C4B5-4C19-C1C2-A961-59875189300E}"/>
              </a:ext>
              <a:ext uri="{C183D7F6-B498-43B3-948B-1728B52AA6E4}">
                <adec:decorative xmlns:adec="http://schemas.microsoft.com/office/drawing/2017/decorative" val="1"/>
              </a:ext>
            </a:extLst>
          </p:cNvPr>
          <p:cNvCxnSpPr/>
          <p:nvPr userDrawn="1"/>
        </p:nvCxnSpPr>
        <p:spPr>
          <a:xfrm>
            <a:off x="838200" y="2289976"/>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C8A19-F383-7FAA-0F3A-AFC92046E774}"/>
              </a:ext>
              <a:ext uri="{C183D7F6-B498-43B3-948B-1728B52AA6E4}">
                <adec:decorative xmlns:adec="http://schemas.microsoft.com/office/drawing/2017/decorative" val="1"/>
              </a:ext>
            </a:extLst>
          </p:cNvPr>
          <p:cNvCxnSpPr/>
          <p:nvPr userDrawn="1"/>
        </p:nvCxnSpPr>
        <p:spPr>
          <a:xfrm>
            <a:off x="838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02B8A-AEF9-E95F-7A2E-8478D747DBCB}"/>
              </a:ext>
              <a:ext uri="{C183D7F6-B498-43B3-948B-1728B52AA6E4}">
                <adec:decorative xmlns:adec="http://schemas.microsoft.com/office/drawing/2017/decorative" val="1"/>
              </a:ext>
            </a:extLst>
          </p:cNvPr>
          <p:cNvCxnSpPr/>
          <p:nvPr userDrawn="1"/>
        </p:nvCxnSpPr>
        <p:spPr>
          <a:xfrm>
            <a:off x="6172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765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4521529"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D605F8-6B7E-387D-3810-D29E5945AEF8}"/>
              </a:ext>
            </a:extLst>
          </p:cNvPr>
          <p:cNvSpPr>
            <a:spLocks noGrp="1"/>
          </p:cNvSpPr>
          <p:nvPr>
            <p:ph sz="half" idx="10"/>
          </p:nvPr>
        </p:nvSpPr>
        <p:spPr>
          <a:xfrm>
            <a:off x="8204858"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916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E72-9C96-E6B0-856A-DF4F45E213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48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064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54F5532-9369-6C39-6006-0100A983969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128" r="50000" b="9806"/>
          <a:stretch/>
        </p:blipFill>
        <p:spPr>
          <a:xfrm rot="10800000">
            <a:off x="0" y="-2"/>
            <a:ext cx="874498" cy="6858001"/>
          </a:xfrm>
          <a:prstGeom prst="rect">
            <a:avLst/>
          </a:prstGeom>
        </p:spPr>
      </p:pic>
      <p:pic>
        <p:nvPicPr>
          <p:cNvPr id="3" name="Graphic 2">
            <a:extLst>
              <a:ext uri="{FF2B5EF4-FFF2-40B4-BE49-F238E27FC236}">
                <a16:creationId xmlns:a16="http://schemas.microsoft.com/office/drawing/2014/main" id="{DCB94013-9112-F37A-8BFC-C482841B9B8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t="10128" r="50000" b="9806"/>
          <a:stretch/>
        </p:blipFill>
        <p:spPr>
          <a:xfrm>
            <a:off x="11317502" y="-2"/>
            <a:ext cx="874498" cy="6858001"/>
          </a:xfrm>
          <a:prstGeom prst="rect">
            <a:avLst/>
          </a:prstGeom>
        </p:spPr>
      </p:pic>
      <p:sp>
        <p:nvSpPr>
          <p:cNvPr id="5" name="Text Placeholder 4">
            <a:extLst>
              <a:ext uri="{FF2B5EF4-FFF2-40B4-BE49-F238E27FC236}">
                <a16:creationId xmlns:a16="http://schemas.microsoft.com/office/drawing/2014/main" id="{F678D837-C30B-A09B-8F9C-032FFEB96545}"/>
              </a:ext>
            </a:extLst>
          </p:cNvPr>
          <p:cNvSpPr>
            <a:spLocks noGrp="1"/>
          </p:cNvSpPr>
          <p:nvPr>
            <p:ph type="body" sz="quarter" idx="10"/>
          </p:nvPr>
        </p:nvSpPr>
        <p:spPr>
          <a:xfrm>
            <a:off x="2510631" y="2035173"/>
            <a:ext cx="7170738" cy="2787650"/>
          </a:xfrm>
          <a:solidFill>
            <a:schemeClr val="bg1">
              <a:lumMod val="95000"/>
            </a:schemeClr>
          </a:solidFill>
        </p:spPr>
        <p:txBody>
          <a:bodyPr anchor="ctr">
            <a:normAutofit/>
          </a:bodyPr>
          <a:lstStyle>
            <a:lvl1pPr marL="0" indent="0">
              <a:buNone/>
              <a:defRPr sz="4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48505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6A4F2-06E1-BB0E-A614-8092693C85C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4" name="Picture 3">
            <a:extLst>
              <a:ext uri="{FF2B5EF4-FFF2-40B4-BE49-F238E27FC236}">
                <a16:creationId xmlns:a16="http://schemas.microsoft.com/office/drawing/2014/main" id="{D4796322-8C59-10E5-F130-B7FEAF4770D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995956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529336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3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5648" y="2560320"/>
            <a:ext cx="8686800" cy="1828800"/>
          </a:xfrm>
        </p:spPr>
        <p:txBody>
          <a:bodyPr anchor="b">
            <a:normAutofit/>
          </a:bodyPr>
          <a:lstStyle>
            <a:lvl1pPr algn="ctr">
              <a:defRPr sz="44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5648" y="4663440"/>
            <a:ext cx="8686800" cy="1371600"/>
          </a:xfrm>
        </p:spPr>
        <p:txBody>
          <a:bodyPr>
            <a:normAutofit/>
          </a:bodyPr>
          <a:lstStyle>
            <a:lvl1pPr marL="0" indent="0" algn="ctr">
              <a:spcAft>
                <a:spcPts val="600"/>
              </a:spcAft>
              <a:buNone/>
              <a:defRPr sz="16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0283A1B5-7187-48AE-6850-D02566770AD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9" name="Graphic 8">
            <a:extLst>
              <a:ext uri="{FF2B5EF4-FFF2-40B4-BE49-F238E27FC236}">
                <a16:creationId xmlns:a16="http://schemas.microsoft.com/office/drawing/2014/main" id="{00977F7F-1215-C94D-B95A-D9DF0A5242E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icon&#10;&#10;Description automatically generated">
            <a:extLst>
              <a:ext uri="{FF2B5EF4-FFF2-40B4-BE49-F238E27FC236}">
                <a16:creationId xmlns:a16="http://schemas.microsoft.com/office/drawing/2014/main" id="{A0F10A52-D242-3F83-785F-0FAF20AA1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0" y="640080"/>
            <a:ext cx="1828800" cy="1352204"/>
          </a:xfrm>
          <a:prstGeom prst="rect">
            <a:avLst/>
          </a:prstGeom>
        </p:spPr>
      </p:pic>
    </p:spTree>
    <p:extLst>
      <p:ext uri="{BB962C8B-B14F-4D97-AF65-F5344CB8AC3E}">
        <p14:creationId xmlns:p14="http://schemas.microsoft.com/office/powerpoint/2010/main" val="3263959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52933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0" y="0"/>
            <a:ext cx="1371600" cy="6858000"/>
          </a:xfrm>
          <a:prstGeom prst="rect">
            <a:avLst/>
          </a:prstGeom>
        </p:spPr>
      </p:pic>
      <p:pic>
        <p:nvPicPr>
          <p:cNvPr id="6" name="Picture 5">
            <a:extLst>
              <a:ext uri="{FF2B5EF4-FFF2-40B4-BE49-F238E27FC236}">
                <a16:creationId xmlns:a16="http://schemas.microsoft.com/office/drawing/2014/main" id="{F43DC607-F303-DF9E-E776-3B8BB9FBA1C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716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1" y="0"/>
            <a:ext cx="1371600" cy="6858000"/>
          </a:xfrm>
          <a:prstGeom prst="rect">
            <a:avLst/>
          </a:prstGeom>
        </p:spPr>
      </p:pic>
      <p:pic>
        <p:nvPicPr>
          <p:cNvPr id="6" name="Picture 5">
            <a:extLst>
              <a:ext uri="{FF2B5EF4-FFF2-40B4-BE49-F238E27FC236}">
                <a16:creationId xmlns:a16="http://schemas.microsoft.com/office/drawing/2014/main" id="{029A2F9A-1BDF-82C4-80A9-2E2C60A9694D}"/>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01900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89341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0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53AAEFE-54C6-0552-A738-85288D954227}"/>
              </a:ext>
            </a:extLst>
          </p:cNvPr>
          <p:cNvSpPr>
            <a:spLocks noGrp="1"/>
          </p:cNvSpPr>
          <p:nvPr>
            <p:ph type="pic" sz="quarter" idx="10"/>
          </p:nvPr>
        </p:nvSpPr>
        <p:spPr>
          <a:xfrm>
            <a:off x="5839493" y="274320"/>
            <a:ext cx="6217920" cy="6217920"/>
          </a:xfrm>
          <a:prstGeom prst="ellipse">
            <a:avLst/>
          </a:prstGeom>
          <a:solidFill>
            <a:schemeClr val="bg1">
              <a:lumMod val="95000"/>
            </a:schemeClr>
          </a:solidFill>
        </p:spPr>
        <p:txBody>
          <a:bodyPr>
            <a:normAutofit/>
          </a:bodyPr>
          <a:lstStyle>
            <a:lvl1pPr marL="0" indent="0">
              <a:buNone/>
              <a:defRPr sz="1600"/>
            </a:lvl1pPr>
          </a:lstStyle>
          <a:p>
            <a:r>
              <a:rPr lang="en-US"/>
              <a:t>Click icon to add picture</a:t>
            </a:r>
          </a:p>
        </p:txBody>
      </p:sp>
      <p:sp>
        <p:nvSpPr>
          <p:cNvPr id="14" name="Rectangle 13">
            <a:extLst>
              <a:ext uri="{FF2B5EF4-FFF2-40B4-BE49-F238E27FC236}">
                <a16:creationId xmlns:a16="http://schemas.microsoft.com/office/drawing/2014/main" id="{4DDC346F-5173-D218-D97F-5C56440A2451}"/>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200" y="2393022"/>
            <a:ext cx="6308203" cy="2387600"/>
          </a:xfrm>
        </p:spPr>
        <p:txBody>
          <a:bodyPr anchor="b">
            <a:normAutofit/>
          </a:bodyPr>
          <a:lstStyle>
            <a:lvl1pPr algn="l">
              <a:defRPr sz="5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200" y="4872697"/>
            <a:ext cx="6308203"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9DCDD8E-03DC-A128-7864-7FFB666CC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31316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0" y="0"/>
            <a:ext cx="12192000" cy="502920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9C8509E-95B4-329A-FDD8-B938F2B65F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32505792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ADECC-0251-A7E4-5758-03C619A3833F}"/>
              </a:ext>
            </a:extLst>
          </p:cNvPr>
          <p:cNvSpPr>
            <a:spLocks noGrp="1"/>
          </p:cNvSpPr>
          <p:nvPr>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2A8E7AF-4C17-691C-E86A-DBA1F01237AD}"/>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72D02E4A-CEDD-E395-C98D-8F05D7F322BA}"/>
              </a:ext>
              <a:ext uri="{C183D7F6-B498-43B3-948B-1728B52AA6E4}">
                <adec:decorative xmlns:adec="http://schemas.microsoft.com/office/drawing/2017/decorative" val="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125886728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649" r:id="rId7"/>
    <p:sldLayoutId id="2147483671" r:id="rId8"/>
    <p:sldLayoutId id="2147483672" r:id="rId9"/>
    <p:sldLayoutId id="2147483681" r:id="rId10"/>
    <p:sldLayoutId id="2147483674" r:id="rId11"/>
    <p:sldLayoutId id="2147483650" r:id="rId12"/>
    <p:sldLayoutId id="2147483690"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651" r:id="rId28"/>
    <p:sldLayoutId id="2147483652" r:id="rId29"/>
    <p:sldLayoutId id="2147483689" r:id="rId30"/>
    <p:sldLayoutId id="2147483683" r:id="rId31"/>
    <p:sldLayoutId id="2147483684" r:id="rId32"/>
    <p:sldLayoutId id="2147483685" r:id="rId33"/>
    <p:sldLayoutId id="2147483678" r:id="rId34"/>
    <p:sldLayoutId id="2147483653" r:id="rId35"/>
    <p:sldLayoutId id="2147483656" r:id="rId36"/>
    <p:sldLayoutId id="2147483654" r:id="rId37"/>
    <p:sldLayoutId id="2147483655" r:id="rId38"/>
    <p:sldLayoutId id="2147483826" r:id="rId39"/>
    <p:sldLayoutId id="2147483827" r:id="rId40"/>
    <p:sldLayoutId id="2147483828" r:id="rId41"/>
    <p:sldLayoutId id="2147483687" r:id="rId42"/>
  </p:sldLayoutIdLst>
  <p:txStyles>
    <p:titleStyle>
      <a:lvl1pPr algn="l" defTabSz="914400" rtl="0" eaLnBrk="1" latinLnBrk="0" hangingPunct="1">
        <a:lnSpc>
          <a:spcPct val="90000"/>
        </a:lnSpc>
        <a:spcBef>
          <a:spcPct val="0"/>
        </a:spcBef>
        <a:buNone/>
        <a:defRPr sz="3200" b="1" i="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559146-C3B2-01C9-3CAB-8F5EECA58B19}"/>
              </a:ext>
            </a:extLst>
          </p:cNvPr>
          <p:cNvSpPr>
            <a:spLocks noGrp="1"/>
          </p:cNvSpPr>
          <p:nvPr>
            <p:ph type="title"/>
          </p:nvPr>
        </p:nvSpPr>
        <p:spPr>
          <a:xfrm>
            <a:off x="831850" y="1709739"/>
            <a:ext cx="9601200" cy="1966716"/>
          </a:xfrm>
        </p:spPr>
        <p:txBody>
          <a:bodyPr/>
          <a:lstStyle/>
          <a:p>
            <a:pPr algn="ctr"/>
            <a:r>
              <a:rPr lang="en-US" dirty="0">
                <a:solidFill>
                  <a:srgbClr val="0070C0"/>
                </a:solidFill>
              </a:rPr>
              <a:t>Grants and Financial Management Training</a:t>
            </a:r>
          </a:p>
        </p:txBody>
      </p:sp>
      <p:sp>
        <p:nvSpPr>
          <p:cNvPr id="7" name="Text Placeholder 6">
            <a:extLst>
              <a:ext uri="{FF2B5EF4-FFF2-40B4-BE49-F238E27FC236}">
                <a16:creationId xmlns:a16="http://schemas.microsoft.com/office/drawing/2014/main" id="{E96DAA1C-6359-A18F-1D35-39F4D8DA2596}"/>
              </a:ext>
            </a:extLst>
          </p:cNvPr>
          <p:cNvSpPr>
            <a:spLocks noGrp="1"/>
          </p:cNvSpPr>
          <p:nvPr>
            <p:ph type="body" idx="1"/>
          </p:nvPr>
        </p:nvSpPr>
        <p:spPr>
          <a:xfrm>
            <a:off x="963825" y="4136976"/>
            <a:ext cx="9601200" cy="1500187"/>
          </a:xfrm>
        </p:spPr>
        <p:txBody>
          <a:bodyPr vert="horz" lIns="91440" tIns="45720" rIns="91440" bIns="45720" rtlCol="0" anchor="t">
            <a:normAutofit/>
          </a:bodyPr>
          <a:lstStyle/>
          <a:p>
            <a:pPr algn="ctr"/>
            <a:r>
              <a:rPr lang="en-US" sz="3600" dirty="0">
                <a:solidFill>
                  <a:srgbClr val="0070C0"/>
                </a:solidFill>
              </a:rPr>
              <a:t>May 22-24, 2024</a:t>
            </a:r>
          </a:p>
        </p:txBody>
      </p:sp>
    </p:spTree>
    <p:custDataLst>
      <p:tags r:id="rId1"/>
    </p:custDataLst>
    <p:extLst>
      <p:ext uri="{BB962C8B-B14F-4D97-AF65-F5344CB8AC3E}">
        <p14:creationId xmlns:p14="http://schemas.microsoft.com/office/powerpoint/2010/main" val="44429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851479-DE60-8EE8-5B13-EA027CCB0BBC}"/>
              </a:ext>
            </a:extLst>
          </p:cNvPr>
          <p:cNvGraphicFramePr>
            <a:graphicFrameLocks noGrp="1"/>
          </p:cNvGraphicFramePr>
          <p:nvPr>
            <p:ph idx="1"/>
            <p:extLst>
              <p:ext uri="{D42A27DB-BD31-4B8C-83A1-F6EECF244321}">
                <p14:modId xmlns:p14="http://schemas.microsoft.com/office/powerpoint/2010/main" val="4260338655"/>
              </p:ext>
            </p:extLst>
          </p:nvPr>
        </p:nvGraphicFramePr>
        <p:xfrm>
          <a:off x="841374" y="1282045"/>
          <a:ext cx="10512425" cy="5326146"/>
        </p:xfrm>
        <a:graphic>
          <a:graphicData uri="http://schemas.openxmlformats.org/drawingml/2006/table">
            <a:tbl>
              <a:tblPr firstRow="1" bandRow="1">
                <a:tableStyleId>{5C22544A-7EE6-4342-B048-85BDC9FD1C3A}</a:tableStyleId>
              </a:tblPr>
              <a:tblGrid>
                <a:gridCol w="5162752">
                  <a:extLst>
                    <a:ext uri="{9D8B030D-6E8A-4147-A177-3AD203B41FA5}">
                      <a16:colId xmlns:a16="http://schemas.microsoft.com/office/drawing/2014/main" val="54355932"/>
                    </a:ext>
                  </a:extLst>
                </a:gridCol>
                <a:gridCol w="5349673">
                  <a:extLst>
                    <a:ext uri="{9D8B030D-6E8A-4147-A177-3AD203B41FA5}">
                      <a16:colId xmlns:a16="http://schemas.microsoft.com/office/drawing/2014/main" val="2940209735"/>
                    </a:ext>
                  </a:extLst>
                </a:gridCol>
              </a:tblGrid>
              <a:tr h="490194">
                <a:tc>
                  <a:txBody>
                    <a:bodyPr/>
                    <a:lstStyle/>
                    <a:p>
                      <a:r>
                        <a:rPr lang="en-US" dirty="0"/>
                        <a:t>Reports</a:t>
                      </a:r>
                    </a:p>
                  </a:txBody>
                  <a:tcPr/>
                </a:tc>
                <a:tc>
                  <a:txBody>
                    <a:bodyPr/>
                    <a:lstStyle/>
                    <a:p>
                      <a:r>
                        <a:rPr lang="en-US" dirty="0"/>
                        <a:t>Frequency</a:t>
                      </a:r>
                    </a:p>
                  </a:txBody>
                  <a:tcPr/>
                </a:tc>
                <a:extLst>
                  <a:ext uri="{0D108BD9-81ED-4DB2-BD59-A6C34878D82A}">
                    <a16:rowId xmlns:a16="http://schemas.microsoft.com/office/drawing/2014/main" val="2781146191"/>
                  </a:ext>
                </a:extLst>
              </a:tr>
              <a:tr h="490194">
                <a:tc>
                  <a:txBody>
                    <a:bodyPr/>
                    <a:lstStyle/>
                    <a:p>
                      <a:r>
                        <a:rPr lang="en-US" dirty="0"/>
                        <a:t>SFR</a:t>
                      </a:r>
                    </a:p>
                  </a:txBody>
                  <a:tcPr/>
                </a:tc>
                <a:tc>
                  <a:txBody>
                    <a:bodyPr/>
                    <a:lstStyle/>
                    <a:p>
                      <a:r>
                        <a:rPr lang="en-US" dirty="0"/>
                        <a:t>Monthly</a:t>
                      </a:r>
                    </a:p>
                  </a:txBody>
                  <a:tcPr/>
                </a:tc>
                <a:extLst>
                  <a:ext uri="{0D108BD9-81ED-4DB2-BD59-A6C34878D82A}">
                    <a16:rowId xmlns:a16="http://schemas.microsoft.com/office/drawing/2014/main" val="1072471159"/>
                  </a:ext>
                </a:extLst>
              </a:tr>
              <a:tr h="490194">
                <a:tc>
                  <a:txBody>
                    <a:bodyPr/>
                    <a:lstStyle/>
                    <a:p>
                      <a:r>
                        <a:rPr lang="en-US" dirty="0"/>
                        <a:t>SFR Accrual</a:t>
                      </a:r>
                    </a:p>
                  </a:txBody>
                  <a:tcPr/>
                </a:tc>
                <a:tc>
                  <a:txBody>
                    <a:bodyPr/>
                    <a:lstStyle/>
                    <a:p>
                      <a:r>
                        <a:rPr lang="en-US" dirty="0"/>
                        <a:t>Quarterly</a:t>
                      </a:r>
                    </a:p>
                  </a:txBody>
                  <a:tcPr/>
                </a:tc>
                <a:extLst>
                  <a:ext uri="{0D108BD9-81ED-4DB2-BD59-A6C34878D82A}">
                    <a16:rowId xmlns:a16="http://schemas.microsoft.com/office/drawing/2014/main" val="2394952199"/>
                  </a:ext>
                </a:extLst>
              </a:tr>
              <a:tr h="490194">
                <a:tc>
                  <a:txBody>
                    <a:bodyPr/>
                    <a:lstStyle/>
                    <a:p>
                      <a:r>
                        <a:rPr lang="en-US" dirty="0"/>
                        <a:t>QNR/QWP/Narrative Reports</a:t>
                      </a:r>
                    </a:p>
                  </a:txBody>
                  <a:tcPr/>
                </a:tc>
                <a:tc>
                  <a:txBody>
                    <a:bodyPr/>
                    <a:lstStyle/>
                    <a:p>
                      <a:r>
                        <a:rPr lang="en-US" dirty="0"/>
                        <a:t>Monthly/Quarterly</a:t>
                      </a:r>
                    </a:p>
                  </a:txBody>
                  <a:tcPr/>
                </a:tc>
                <a:extLst>
                  <a:ext uri="{0D108BD9-81ED-4DB2-BD59-A6C34878D82A}">
                    <a16:rowId xmlns:a16="http://schemas.microsoft.com/office/drawing/2014/main" val="2950827516"/>
                  </a:ext>
                </a:extLst>
              </a:tr>
              <a:tr h="490194">
                <a:tc>
                  <a:txBody>
                    <a:bodyPr/>
                    <a:lstStyle/>
                    <a:p>
                      <a:r>
                        <a:rPr lang="en-US" dirty="0"/>
                        <a:t>Cost Share</a:t>
                      </a:r>
                    </a:p>
                  </a:txBody>
                  <a:tcPr/>
                </a:tc>
                <a:tc>
                  <a:txBody>
                    <a:bodyPr/>
                    <a:lstStyle/>
                    <a:p>
                      <a:r>
                        <a:rPr lang="en-US" dirty="0"/>
                        <a:t>Quarterly</a:t>
                      </a:r>
                    </a:p>
                  </a:txBody>
                  <a:tcPr/>
                </a:tc>
                <a:extLst>
                  <a:ext uri="{0D108BD9-81ED-4DB2-BD59-A6C34878D82A}">
                    <a16:rowId xmlns:a16="http://schemas.microsoft.com/office/drawing/2014/main" val="928728157"/>
                  </a:ext>
                </a:extLst>
              </a:tr>
              <a:tr h="490194">
                <a:tc>
                  <a:txBody>
                    <a:bodyPr/>
                    <a:lstStyle/>
                    <a:p>
                      <a:r>
                        <a:rPr lang="en-US" dirty="0"/>
                        <a:t>VAT Reports</a:t>
                      </a:r>
                    </a:p>
                  </a:txBody>
                  <a:tcPr/>
                </a:tc>
                <a:tc>
                  <a:txBody>
                    <a:bodyPr/>
                    <a:lstStyle/>
                    <a:p>
                      <a:r>
                        <a:rPr lang="en-US" dirty="0"/>
                        <a:t>Annually</a:t>
                      </a:r>
                    </a:p>
                  </a:txBody>
                  <a:tcPr/>
                </a:tc>
                <a:extLst>
                  <a:ext uri="{0D108BD9-81ED-4DB2-BD59-A6C34878D82A}">
                    <a16:rowId xmlns:a16="http://schemas.microsoft.com/office/drawing/2014/main" val="4270709192"/>
                  </a:ext>
                </a:extLst>
              </a:tr>
              <a:tr h="490194">
                <a:tc>
                  <a:txBody>
                    <a:bodyPr/>
                    <a:lstStyle/>
                    <a:p>
                      <a:r>
                        <a:rPr lang="en-US" dirty="0"/>
                        <a:t>Inventory Reports</a:t>
                      </a:r>
                    </a:p>
                  </a:txBody>
                  <a:tcPr/>
                </a:tc>
                <a:tc>
                  <a:txBody>
                    <a:bodyPr/>
                    <a:lstStyle/>
                    <a:p>
                      <a:r>
                        <a:rPr lang="en-US" dirty="0"/>
                        <a:t>Annually including physical verification report</a:t>
                      </a:r>
                    </a:p>
                  </a:txBody>
                  <a:tcPr/>
                </a:tc>
                <a:extLst>
                  <a:ext uri="{0D108BD9-81ED-4DB2-BD59-A6C34878D82A}">
                    <a16:rowId xmlns:a16="http://schemas.microsoft.com/office/drawing/2014/main" val="966022601"/>
                  </a:ext>
                </a:extLst>
              </a:tr>
              <a:tr h="490194">
                <a:tc>
                  <a:txBody>
                    <a:bodyPr/>
                    <a:lstStyle/>
                    <a:p>
                      <a:r>
                        <a:rPr lang="en-US" dirty="0"/>
                        <a:t>Audit Report, Management Letter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Annually</a:t>
                      </a:r>
                    </a:p>
                  </a:txBody>
                  <a:tcPr/>
                </a:tc>
                <a:extLst>
                  <a:ext uri="{0D108BD9-81ED-4DB2-BD59-A6C34878D82A}">
                    <a16:rowId xmlns:a16="http://schemas.microsoft.com/office/drawing/2014/main" val="2289188200"/>
                  </a:ext>
                </a:extLst>
              </a:tr>
              <a:tr h="490194">
                <a:tc>
                  <a:txBody>
                    <a:bodyPr/>
                    <a:lstStyle/>
                    <a:p>
                      <a:r>
                        <a:rPr lang="en-US" dirty="0"/>
                        <a:t>DAO, SWC, Tax Exempt Certificate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Annually (as applicable)</a:t>
                      </a:r>
                    </a:p>
                  </a:txBody>
                  <a:tcPr/>
                </a:tc>
                <a:extLst>
                  <a:ext uri="{0D108BD9-81ED-4DB2-BD59-A6C34878D82A}">
                    <a16:rowId xmlns:a16="http://schemas.microsoft.com/office/drawing/2014/main" val="863068591"/>
                  </a:ext>
                </a:extLst>
              </a:tr>
              <a:tr h="490194">
                <a:tc>
                  <a:txBody>
                    <a:bodyPr/>
                    <a:lstStyle/>
                    <a:p>
                      <a:r>
                        <a:rPr lang="en-US" dirty="0"/>
                        <a:t>Audit Monitoring per M2</a:t>
                      </a:r>
                    </a:p>
                    <a:p>
                      <a:pPr lvl="0">
                        <a:buNone/>
                      </a:pPr>
                      <a:endParaRPr lang="en-US" dirty="0"/>
                    </a:p>
                    <a:p>
                      <a:pPr lvl="0">
                        <a:buNone/>
                      </a:pPr>
                      <a:r>
                        <a:rPr lang="en-US" dirty="0"/>
                        <a:t>End of Project Report (</a:t>
                      </a:r>
                      <a:r>
                        <a:rPr lang="en-US" dirty="0" err="1"/>
                        <a:t>EoPR</a:t>
                      </a:r>
                      <a:r>
                        <a:rPr lang="en-US" dirty="0"/>
                        <a:t>)</a:t>
                      </a:r>
                    </a:p>
                  </a:txBody>
                  <a:tcPr/>
                </a:tc>
                <a:tc>
                  <a:txBody>
                    <a:bodyPr/>
                    <a:lstStyle/>
                    <a:p>
                      <a:r>
                        <a:rPr lang="en-US" dirty="0"/>
                        <a:t>Annually</a:t>
                      </a:r>
                    </a:p>
                    <a:p>
                      <a:pPr lvl="0">
                        <a:buNone/>
                      </a:pPr>
                      <a:endParaRPr lang="en-US" dirty="0"/>
                    </a:p>
                    <a:p>
                      <a:pPr lvl="0">
                        <a:buNone/>
                      </a:pPr>
                      <a:r>
                        <a:rPr lang="en-US" dirty="0"/>
                        <a:t>30 Days after POP ends</a:t>
                      </a:r>
                    </a:p>
                  </a:txBody>
                  <a:tcPr/>
                </a:tc>
                <a:extLst>
                  <a:ext uri="{0D108BD9-81ED-4DB2-BD59-A6C34878D82A}">
                    <a16:rowId xmlns:a16="http://schemas.microsoft.com/office/drawing/2014/main" val="3726956148"/>
                  </a:ext>
                </a:extLst>
              </a:tr>
            </a:tbl>
          </a:graphicData>
        </a:graphic>
      </p:graphicFrame>
      <p:sp>
        <p:nvSpPr>
          <p:cNvPr id="3" name="Title 2">
            <a:extLst>
              <a:ext uri="{FF2B5EF4-FFF2-40B4-BE49-F238E27FC236}">
                <a16:creationId xmlns:a16="http://schemas.microsoft.com/office/drawing/2014/main" id="{EC430644-B2E9-E191-FDB5-756031308488}"/>
              </a:ext>
            </a:extLst>
          </p:cNvPr>
          <p:cNvSpPr>
            <a:spLocks noGrp="1"/>
          </p:cNvSpPr>
          <p:nvPr>
            <p:ph type="title"/>
          </p:nvPr>
        </p:nvSpPr>
        <p:spPr/>
        <p:txBody>
          <a:bodyPr/>
          <a:lstStyle/>
          <a:p>
            <a:r>
              <a:rPr lang="en-US" dirty="0"/>
              <a:t>Reporting Requirements</a:t>
            </a:r>
          </a:p>
        </p:txBody>
      </p:sp>
    </p:spTree>
    <p:extLst>
      <p:ext uri="{BB962C8B-B14F-4D97-AF65-F5344CB8AC3E}">
        <p14:creationId xmlns:p14="http://schemas.microsoft.com/office/powerpoint/2010/main" val="400822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BB410-A4CA-E711-FE1E-FD5D77FEACC5}"/>
              </a:ext>
            </a:extLst>
          </p:cNvPr>
          <p:cNvSpPr>
            <a:spLocks noGrp="1"/>
          </p:cNvSpPr>
          <p:nvPr>
            <p:ph idx="1"/>
          </p:nvPr>
        </p:nvSpPr>
        <p:spPr>
          <a:xfrm>
            <a:off x="841248" y="1357460"/>
            <a:ext cx="10970538" cy="4977352"/>
          </a:xfrm>
        </p:spPr>
        <p:txBody>
          <a:bodyPr>
            <a:normAutofit/>
          </a:bodyPr>
          <a:lstStyle/>
          <a:p>
            <a:pPr>
              <a:lnSpc>
                <a:spcPct val="150000"/>
              </a:lnSpc>
              <a:buFont typeface="Wingdings" panose="05000000000000000000" pitchFamily="2" charset="2"/>
              <a:buChar char="q"/>
            </a:pPr>
            <a:r>
              <a:rPr lang="en-US" b="0" i="0" dirty="0">
                <a:solidFill>
                  <a:srgbClr val="000000"/>
                </a:solidFill>
                <a:effectLst/>
              </a:rPr>
              <a:t>In April 2024, the OMB issued revisions to several parts of the 2 CFR 200 (Uniform Administrative Guidance). </a:t>
            </a:r>
            <a:endParaRPr lang="en-US" dirty="0">
              <a:solidFill>
                <a:srgbClr val="000000"/>
              </a:solidFill>
            </a:endParaRPr>
          </a:p>
          <a:p>
            <a:pPr>
              <a:lnSpc>
                <a:spcPct val="150000"/>
              </a:lnSpc>
              <a:buFont typeface="Wingdings" panose="05000000000000000000" pitchFamily="2" charset="2"/>
              <a:buChar char="q"/>
            </a:pPr>
            <a:r>
              <a:rPr lang="en-US" b="0" i="0" dirty="0">
                <a:solidFill>
                  <a:srgbClr val="000000"/>
                </a:solidFill>
                <a:effectLst/>
              </a:rPr>
              <a:t>The effective date for the final guidance is October 1, 2024. Agencies may elect to apply the final guidance to awards issued prior to October 1, 2024, but they are not required to do so. </a:t>
            </a:r>
          </a:p>
          <a:p>
            <a:pPr>
              <a:lnSpc>
                <a:spcPct val="150000"/>
              </a:lnSpc>
              <a:buFont typeface="Wingdings" panose="05000000000000000000" pitchFamily="2" charset="2"/>
              <a:buChar char="q"/>
            </a:pPr>
            <a:r>
              <a:rPr lang="en-US" b="0" i="0" dirty="0">
                <a:solidFill>
                  <a:srgbClr val="000000"/>
                </a:solidFill>
                <a:effectLst/>
              </a:rPr>
              <a:t>However, the effective date for the increase in the audit thresholds are not clear.</a:t>
            </a:r>
            <a:endParaRPr lang="en-US" dirty="0"/>
          </a:p>
        </p:txBody>
      </p:sp>
      <p:sp>
        <p:nvSpPr>
          <p:cNvPr id="3" name="Title 2">
            <a:extLst>
              <a:ext uri="{FF2B5EF4-FFF2-40B4-BE49-F238E27FC236}">
                <a16:creationId xmlns:a16="http://schemas.microsoft.com/office/drawing/2014/main" id="{FD5C0688-CAD0-69D4-53A5-5333890C6E5D}"/>
              </a:ext>
            </a:extLst>
          </p:cNvPr>
          <p:cNvSpPr>
            <a:spLocks noGrp="1"/>
          </p:cNvSpPr>
          <p:nvPr>
            <p:ph type="title"/>
          </p:nvPr>
        </p:nvSpPr>
        <p:spPr/>
        <p:txBody>
          <a:bodyPr/>
          <a:lstStyle/>
          <a:p>
            <a:r>
              <a:rPr lang="en-US" dirty="0"/>
              <a:t>Upcoming Changes</a:t>
            </a:r>
          </a:p>
        </p:txBody>
      </p:sp>
    </p:spTree>
    <p:extLst>
      <p:ext uri="{BB962C8B-B14F-4D97-AF65-F5344CB8AC3E}">
        <p14:creationId xmlns:p14="http://schemas.microsoft.com/office/powerpoint/2010/main" val="257684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6C4606-4CC9-3639-8CE4-AF1FC332F0C7}"/>
              </a:ext>
            </a:extLst>
          </p:cNvPr>
          <p:cNvSpPr>
            <a:spLocks noGrp="1"/>
          </p:cNvSpPr>
          <p:nvPr>
            <p:ph idx="1"/>
          </p:nvPr>
        </p:nvSpPr>
        <p:spPr>
          <a:xfrm>
            <a:off x="841248" y="1300899"/>
            <a:ext cx="11206208" cy="5043340"/>
          </a:xfrm>
        </p:spPr>
        <p:txBody>
          <a:bodyPr>
            <a:normAutofit/>
          </a:bodyPr>
          <a:lstStyle/>
          <a:p>
            <a:pPr>
              <a:buFont typeface="Wingdings" panose="05000000000000000000" pitchFamily="2" charset="2"/>
              <a:buChar char="v"/>
            </a:pPr>
            <a:r>
              <a:rPr lang="en-US" dirty="0"/>
              <a:t>Single Audit or Program Specific Audit threshold increased from $750,000 to $1,000,000.</a:t>
            </a:r>
          </a:p>
          <a:p>
            <a:pPr>
              <a:buFont typeface="Wingdings" panose="05000000000000000000" pitchFamily="2" charset="2"/>
              <a:buChar char="v"/>
            </a:pPr>
            <a:r>
              <a:rPr lang="en-US" dirty="0"/>
              <a:t>Equipment threshold for retention, sale, or disposal raised from $5,000 to $10,000.</a:t>
            </a:r>
          </a:p>
          <a:p>
            <a:pPr>
              <a:buFont typeface="Wingdings" panose="05000000000000000000" pitchFamily="2" charset="2"/>
              <a:buChar char="v"/>
            </a:pPr>
            <a:r>
              <a:rPr lang="en-US" dirty="0"/>
              <a:t>Unused supplies threshold required to be sold at the end of a award period increased from $5,000 to $10,000.</a:t>
            </a:r>
          </a:p>
          <a:p>
            <a:pPr>
              <a:buFont typeface="Wingdings" panose="05000000000000000000" pitchFamily="2" charset="2"/>
              <a:buChar char="v"/>
            </a:pPr>
            <a:r>
              <a:rPr lang="en-US" dirty="0"/>
              <a:t>De Minimis indirect rate increased from 10% to 15%.</a:t>
            </a:r>
          </a:p>
          <a:p>
            <a:pPr>
              <a:buFont typeface="Wingdings" panose="05000000000000000000" pitchFamily="2" charset="2"/>
              <a:buChar char="v"/>
            </a:pPr>
            <a:r>
              <a:rPr lang="en-US" dirty="0"/>
              <a:t>Amount of subawards recipients can apply to the indirect rate raised from $25,000 to $50,000.</a:t>
            </a:r>
          </a:p>
          <a:p>
            <a:pPr>
              <a:buFont typeface="Wingdings" panose="05000000000000000000" pitchFamily="2" charset="2"/>
              <a:buChar char="v"/>
            </a:pPr>
            <a:r>
              <a:rPr lang="en-US" dirty="0"/>
              <a:t>Simplified Acquisition Threshold (SAT) limit for fixed amount subawards increased from $250,000 to $500,000</a:t>
            </a:r>
          </a:p>
        </p:txBody>
      </p:sp>
      <p:sp>
        <p:nvSpPr>
          <p:cNvPr id="3" name="Title 2">
            <a:extLst>
              <a:ext uri="{FF2B5EF4-FFF2-40B4-BE49-F238E27FC236}">
                <a16:creationId xmlns:a16="http://schemas.microsoft.com/office/drawing/2014/main" id="{CB4A0C44-125F-BD44-0DA2-E714CA69F660}"/>
              </a:ext>
            </a:extLst>
          </p:cNvPr>
          <p:cNvSpPr>
            <a:spLocks noGrp="1"/>
          </p:cNvSpPr>
          <p:nvPr>
            <p:ph type="title"/>
          </p:nvPr>
        </p:nvSpPr>
        <p:spPr/>
        <p:txBody>
          <a:bodyPr/>
          <a:lstStyle/>
          <a:p>
            <a:r>
              <a:rPr lang="en-US" dirty="0"/>
              <a:t>Key Changes</a:t>
            </a:r>
          </a:p>
        </p:txBody>
      </p:sp>
    </p:spTree>
    <p:extLst>
      <p:ext uri="{BB962C8B-B14F-4D97-AF65-F5344CB8AC3E}">
        <p14:creationId xmlns:p14="http://schemas.microsoft.com/office/powerpoint/2010/main" val="68692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and purple text on a white background&#10;&#10;Description automatically generated">
            <a:extLst>
              <a:ext uri="{FF2B5EF4-FFF2-40B4-BE49-F238E27FC236}">
                <a16:creationId xmlns:a16="http://schemas.microsoft.com/office/drawing/2014/main" id="{9ECF9162-C3FD-09EC-9F72-9D271A6105B0}"/>
              </a:ext>
            </a:extLst>
          </p:cNvPr>
          <p:cNvPicPr>
            <a:picLocks noGrp="1" noChangeAspect="1"/>
          </p:cNvPicPr>
          <p:nvPr>
            <p:ph idx="1"/>
          </p:nvPr>
        </p:nvPicPr>
        <p:blipFill>
          <a:blip r:embed="rId2"/>
          <a:stretch>
            <a:fillRect/>
          </a:stretch>
        </p:blipFill>
        <p:spPr>
          <a:xfrm>
            <a:off x="836043" y="1216624"/>
            <a:ext cx="10515277" cy="5183317"/>
          </a:xfrm>
        </p:spPr>
      </p:pic>
      <p:sp>
        <p:nvSpPr>
          <p:cNvPr id="3" name="Title 2">
            <a:extLst>
              <a:ext uri="{FF2B5EF4-FFF2-40B4-BE49-F238E27FC236}">
                <a16:creationId xmlns:a16="http://schemas.microsoft.com/office/drawing/2014/main" id="{43B8F9B5-0DEC-B552-D3AB-53A0D4EB1E24}"/>
              </a:ext>
            </a:extLst>
          </p:cNvPr>
          <p:cNvSpPr>
            <a:spLocks noGrp="1"/>
          </p:cNvSpPr>
          <p:nvPr>
            <p:ph type="title"/>
          </p:nvPr>
        </p:nvSpPr>
        <p:spPr/>
        <p:txBody>
          <a:bodyPr/>
          <a:lstStyle/>
          <a:p>
            <a:r>
              <a:rPr lang="en-US" dirty="0">
                <a:latin typeface="Noto Sans"/>
                <a:ea typeface="Noto Sans"/>
                <a:cs typeface="Noto Sans"/>
              </a:rPr>
              <a:t>Financial Management</a:t>
            </a:r>
            <a:endParaRPr lang="en-US" dirty="0"/>
          </a:p>
        </p:txBody>
      </p:sp>
    </p:spTree>
    <p:extLst>
      <p:ext uri="{BB962C8B-B14F-4D97-AF65-F5344CB8AC3E}">
        <p14:creationId xmlns:p14="http://schemas.microsoft.com/office/powerpoint/2010/main" val="179510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financial control&#10;&#10;Description automatically generated">
            <a:extLst>
              <a:ext uri="{FF2B5EF4-FFF2-40B4-BE49-F238E27FC236}">
                <a16:creationId xmlns:a16="http://schemas.microsoft.com/office/drawing/2014/main" id="{BDE7C423-5529-DE49-69EC-EF3656E58EFD}"/>
              </a:ext>
            </a:extLst>
          </p:cNvPr>
          <p:cNvPicPr>
            <a:picLocks noGrp="1" noChangeAspect="1"/>
          </p:cNvPicPr>
          <p:nvPr>
            <p:ph idx="1"/>
          </p:nvPr>
        </p:nvPicPr>
        <p:blipFill>
          <a:blip r:embed="rId2"/>
          <a:stretch>
            <a:fillRect/>
          </a:stretch>
        </p:blipFill>
        <p:spPr>
          <a:xfrm>
            <a:off x="834126" y="1259554"/>
            <a:ext cx="10519112" cy="5172584"/>
          </a:xfrm>
        </p:spPr>
      </p:pic>
      <p:sp>
        <p:nvSpPr>
          <p:cNvPr id="3" name="Title 2">
            <a:extLst>
              <a:ext uri="{FF2B5EF4-FFF2-40B4-BE49-F238E27FC236}">
                <a16:creationId xmlns:a16="http://schemas.microsoft.com/office/drawing/2014/main" id="{64665F7E-41F3-504F-E2D2-D89BD140792A}"/>
              </a:ext>
            </a:extLst>
          </p:cNvPr>
          <p:cNvSpPr>
            <a:spLocks noGrp="1"/>
          </p:cNvSpPr>
          <p:nvPr>
            <p:ph type="title"/>
          </p:nvPr>
        </p:nvSpPr>
        <p:spPr/>
        <p:txBody>
          <a:bodyPr/>
          <a:lstStyle/>
          <a:p>
            <a:r>
              <a:rPr lang="en-US" dirty="0">
                <a:latin typeface="Noto Sans"/>
                <a:ea typeface="Noto Sans"/>
                <a:cs typeface="Noto Sans"/>
              </a:rPr>
              <a:t>Internal Control</a:t>
            </a:r>
            <a:endParaRPr lang="en-US" dirty="0"/>
          </a:p>
        </p:txBody>
      </p:sp>
    </p:spTree>
    <p:extLst>
      <p:ext uri="{BB962C8B-B14F-4D97-AF65-F5344CB8AC3E}">
        <p14:creationId xmlns:p14="http://schemas.microsoft.com/office/powerpoint/2010/main" val="290738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F114-CBD4-05C1-6EDB-80BF2BD1F507}"/>
              </a:ext>
            </a:extLst>
          </p:cNvPr>
          <p:cNvSpPr>
            <a:spLocks noGrp="1"/>
          </p:cNvSpPr>
          <p:nvPr>
            <p:ph type="ctrTitle"/>
          </p:nvPr>
        </p:nvSpPr>
        <p:spPr/>
        <p:txBody>
          <a:bodyPr/>
          <a:lstStyle/>
          <a:p>
            <a:r>
              <a:rPr lang="en-US"/>
              <a:t>Thank You!</a:t>
            </a:r>
          </a:p>
        </p:txBody>
      </p:sp>
    </p:spTree>
    <p:custDataLst>
      <p:tags r:id="rId1"/>
    </p:custDataLst>
    <p:extLst>
      <p:ext uri="{BB962C8B-B14F-4D97-AF65-F5344CB8AC3E}">
        <p14:creationId xmlns:p14="http://schemas.microsoft.com/office/powerpoint/2010/main" val="198612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9937DF-72C5-528C-4150-8005A97B8777}"/>
              </a:ext>
            </a:extLst>
          </p:cNvPr>
          <p:cNvSpPr>
            <a:spLocks noGrp="1"/>
          </p:cNvSpPr>
          <p:nvPr>
            <p:ph idx="1"/>
          </p:nvPr>
        </p:nvSpPr>
        <p:spPr>
          <a:xfrm>
            <a:off x="841248" y="1291472"/>
            <a:ext cx="11281622" cy="4743568"/>
          </a:xfrm>
        </p:spPr>
        <p:txBody>
          <a:bodyPr>
            <a:normAutofit/>
          </a:bodyPr>
          <a:lstStyle/>
          <a:p>
            <a:pPr>
              <a:lnSpc>
                <a:spcPct val="150000"/>
              </a:lnSpc>
            </a:pPr>
            <a:r>
              <a:rPr lang="en-US" sz="2600" b="1" i="0" dirty="0">
                <a:effectLst/>
              </a:rPr>
              <a:t>M29. Prohibition on Certain Telecommunication and Video Surveillance Services or Equipment (July 2022)</a:t>
            </a:r>
          </a:p>
          <a:p>
            <a:pPr>
              <a:lnSpc>
                <a:spcPct val="150000"/>
              </a:lnSpc>
            </a:pPr>
            <a:r>
              <a:rPr lang="en-US" sz="2600" b="1" i="0" dirty="0">
                <a:effectLst/>
              </a:rPr>
              <a:t>RAA1. ADVANCE PAYMENT AND REFUNDS (NOVEMBER 2020)</a:t>
            </a:r>
            <a:endParaRPr lang="en-US" sz="2600" b="1" i="1" dirty="0">
              <a:effectLst/>
            </a:endParaRPr>
          </a:p>
          <a:p>
            <a:pPr>
              <a:lnSpc>
                <a:spcPct val="150000"/>
              </a:lnSpc>
            </a:pPr>
            <a:r>
              <a:rPr lang="en-US" sz="2600" b="1" i="0" dirty="0">
                <a:effectLst/>
              </a:rPr>
              <a:t>RAA11. REPORTING HOST GOVERNMENT TAXES (DECEMBER 2022)</a:t>
            </a:r>
            <a:endParaRPr lang="en-US" sz="2600" b="1" i="1" dirty="0">
              <a:effectLst/>
            </a:endParaRPr>
          </a:p>
          <a:p>
            <a:endParaRPr lang="en-US" dirty="0"/>
          </a:p>
        </p:txBody>
      </p:sp>
      <p:sp>
        <p:nvSpPr>
          <p:cNvPr id="3" name="Title 2">
            <a:extLst>
              <a:ext uri="{FF2B5EF4-FFF2-40B4-BE49-F238E27FC236}">
                <a16:creationId xmlns:a16="http://schemas.microsoft.com/office/drawing/2014/main" id="{3288BD25-8247-1501-291D-EFE2DBFFCD5F}"/>
              </a:ext>
            </a:extLst>
          </p:cNvPr>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68418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90EDEA-DF65-9E78-6751-B2B5C1E14622}"/>
              </a:ext>
            </a:extLst>
          </p:cNvPr>
          <p:cNvSpPr>
            <a:spLocks noGrp="1"/>
          </p:cNvSpPr>
          <p:nvPr>
            <p:ph idx="1"/>
          </p:nvPr>
        </p:nvSpPr>
        <p:spPr>
          <a:xfrm>
            <a:off x="841248" y="1338606"/>
            <a:ext cx="11159074" cy="4986780"/>
          </a:xfrm>
        </p:spPr>
        <p:txBody>
          <a:bodyPr/>
          <a:lstStyle/>
          <a:p>
            <a:pPr marL="0" indent="0">
              <a:lnSpc>
                <a:spcPct val="150000"/>
              </a:lnSpc>
              <a:buNone/>
            </a:pPr>
            <a:r>
              <a:rPr lang="en-US" dirty="0"/>
              <a:t>Recipients and subrecipients are prohibited from obligating or expending grant funds to :</a:t>
            </a:r>
          </a:p>
          <a:p>
            <a:pPr marL="0" indent="0">
              <a:lnSpc>
                <a:spcPct val="150000"/>
              </a:lnSpc>
              <a:buNone/>
            </a:pPr>
            <a:r>
              <a:rPr lang="en-US" dirty="0"/>
              <a:t>(1) Procure or obtain;</a:t>
            </a:r>
          </a:p>
          <a:p>
            <a:pPr marL="0" indent="0">
              <a:lnSpc>
                <a:spcPct val="150000"/>
              </a:lnSpc>
              <a:buNone/>
            </a:pPr>
            <a:r>
              <a:rPr lang="en-US" dirty="0"/>
              <a:t>(2) Extend or renew a contract to procure or obtain; or</a:t>
            </a:r>
          </a:p>
          <a:p>
            <a:pPr marL="0" indent="0">
              <a:lnSpc>
                <a:spcPct val="150000"/>
              </a:lnSpc>
              <a:buNone/>
            </a:pPr>
            <a:r>
              <a:rPr lang="en-US" dirty="0"/>
              <a:t>(3) Enter into a contract or extend or renew a contract to procure or obtain equipment, services, or systems that uses </a:t>
            </a:r>
            <a:r>
              <a:rPr lang="en-US" dirty="0">
                <a:highlight>
                  <a:srgbClr val="FFFF00"/>
                </a:highlight>
              </a:rPr>
              <a:t>covered telecommunications equipment or services</a:t>
            </a:r>
            <a:endParaRPr lang="en-US" dirty="0"/>
          </a:p>
        </p:txBody>
      </p:sp>
      <p:sp>
        <p:nvSpPr>
          <p:cNvPr id="3" name="Title 2">
            <a:extLst>
              <a:ext uri="{FF2B5EF4-FFF2-40B4-BE49-F238E27FC236}">
                <a16:creationId xmlns:a16="http://schemas.microsoft.com/office/drawing/2014/main" id="{3AA89E6F-53D4-BDC6-C16F-0D6DBADD7352}"/>
              </a:ext>
            </a:extLst>
          </p:cNvPr>
          <p:cNvSpPr>
            <a:spLocks noGrp="1"/>
          </p:cNvSpPr>
          <p:nvPr>
            <p:ph type="title"/>
          </p:nvPr>
        </p:nvSpPr>
        <p:spPr/>
        <p:txBody>
          <a:bodyPr>
            <a:normAutofit fontScale="90000"/>
          </a:bodyPr>
          <a:lstStyle/>
          <a:p>
            <a:r>
              <a:rPr lang="en-US" dirty="0"/>
              <a:t>M29. Prohibition on Certain Telecommunication and Video Surveillance Services or Equipment (July 2022)</a:t>
            </a:r>
          </a:p>
        </p:txBody>
      </p:sp>
    </p:spTree>
    <p:extLst>
      <p:ext uri="{BB962C8B-B14F-4D97-AF65-F5344CB8AC3E}">
        <p14:creationId xmlns:p14="http://schemas.microsoft.com/office/powerpoint/2010/main" val="267858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7294AB-C8D8-11FC-CF3B-E256B06F35CB}"/>
              </a:ext>
            </a:extLst>
          </p:cNvPr>
          <p:cNvSpPr>
            <a:spLocks noGrp="1"/>
          </p:cNvSpPr>
          <p:nvPr>
            <p:ph idx="1"/>
          </p:nvPr>
        </p:nvSpPr>
        <p:spPr/>
        <p:txBody>
          <a:bodyPr>
            <a:normAutofit/>
          </a:bodyPr>
          <a:lstStyle/>
          <a:p>
            <a:pPr>
              <a:lnSpc>
                <a:spcPct val="150000"/>
              </a:lnSpc>
              <a:buFont typeface="Wingdings" panose="05000000000000000000" pitchFamily="2" charset="2"/>
              <a:buChar char="v"/>
            </a:pPr>
            <a:r>
              <a:rPr lang="en-US" dirty="0"/>
              <a:t>covered telecommunications equipment is telecommunications equipment produced by </a:t>
            </a:r>
            <a:r>
              <a:rPr lang="en-US" i="1" dirty="0">
                <a:highlight>
                  <a:srgbClr val="FFFF00"/>
                </a:highlight>
              </a:rPr>
              <a:t>Huawei Technologies Company </a:t>
            </a:r>
            <a:r>
              <a:rPr lang="en-US" dirty="0">
                <a:highlight>
                  <a:srgbClr val="FFFF00"/>
                </a:highlight>
              </a:rPr>
              <a:t>or </a:t>
            </a:r>
            <a:r>
              <a:rPr lang="en-US" i="1" dirty="0">
                <a:highlight>
                  <a:srgbClr val="FFFF00"/>
                </a:highlight>
              </a:rPr>
              <a:t>ZTE Corporation</a:t>
            </a:r>
            <a:r>
              <a:rPr lang="en-US" dirty="0">
                <a:highlight>
                  <a:srgbClr val="FFFF00"/>
                </a:highlight>
              </a:rPr>
              <a:t> </a:t>
            </a:r>
            <a:r>
              <a:rPr lang="en-US" dirty="0"/>
              <a:t>(or any subsidiary or affiliate of such entities) and </a:t>
            </a:r>
          </a:p>
          <a:p>
            <a:pPr>
              <a:lnSpc>
                <a:spcPct val="150000"/>
              </a:lnSpc>
              <a:buFont typeface="Wingdings" panose="05000000000000000000" pitchFamily="2" charset="2"/>
              <a:buChar char="v"/>
            </a:pPr>
            <a:r>
              <a:rPr lang="en-US" dirty="0"/>
              <a:t>video surveillance and telecommunications equipment produced by </a:t>
            </a:r>
            <a:r>
              <a:rPr lang="en-US" i="1" dirty="0">
                <a:highlight>
                  <a:srgbClr val="FFFF00"/>
                </a:highlight>
              </a:rPr>
              <a:t>Hytera Communications Corporation</a:t>
            </a:r>
            <a:r>
              <a:rPr lang="en-US" dirty="0">
                <a:highlight>
                  <a:srgbClr val="FFFF00"/>
                </a:highlight>
              </a:rPr>
              <a:t>, </a:t>
            </a:r>
            <a:r>
              <a:rPr lang="en-US" i="1" dirty="0">
                <a:highlight>
                  <a:srgbClr val="FFFF00"/>
                </a:highlight>
              </a:rPr>
              <a:t>Hangzhou Hikvision Digital Technology Company</a:t>
            </a:r>
            <a:r>
              <a:rPr lang="en-US" dirty="0">
                <a:highlight>
                  <a:srgbClr val="FFFF00"/>
                </a:highlight>
              </a:rPr>
              <a:t>, or </a:t>
            </a:r>
            <a:r>
              <a:rPr lang="en-US" i="1" dirty="0">
                <a:highlight>
                  <a:srgbClr val="FFFF00"/>
                </a:highlight>
              </a:rPr>
              <a:t>Dahua Technology Company</a:t>
            </a:r>
            <a:r>
              <a:rPr lang="en-US" i="1" dirty="0"/>
              <a:t> </a:t>
            </a:r>
            <a:r>
              <a:rPr lang="en-US" dirty="0"/>
              <a:t>(or any subsidiary or affiliate of such entities</a:t>
            </a:r>
          </a:p>
        </p:txBody>
      </p:sp>
      <p:sp>
        <p:nvSpPr>
          <p:cNvPr id="3" name="Title 2">
            <a:extLst>
              <a:ext uri="{FF2B5EF4-FFF2-40B4-BE49-F238E27FC236}">
                <a16:creationId xmlns:a16="http://schemas.microsoft.com/office/drawing/2014/main" id="{46F2B555-99E3-55ED-D8FE-61881BA9BA69}"/>
              </a:ext>
            </a:extLst>
          </p:cNvPr>
          <p:cNvSpPr>
            <a:spLocks noGrp="1"/>
          </p:cNvSpPr>
          <p:nvPr>
            <p:ph type="title"/>
          </p:nvPr>
        </p:nvSpPr>
        <p:spPr/>
        <p:txBody>
          <a:bodyPr>
            <a:normAutofit fontScale="90000"/>
          </a:bodyPr>
          <a:lstStyle/>
          <a:p>
            <a:r>
              <a:rPr lang="en-US" dirty="0"/>
              <a:t>M29. Prohibition on Certain Telecommunication and Video Surveillance Services or Equipment (July 2022)</a:t>
            </a:r>
          </a:p>
        </p:txBody>
      </p:sp>
    </p:spTree>
    <p:extLst>
      <p:ext uri="{BB962C8B-B14F-4D97-AF65-F5344CB8AC3E}">
        <p14:creationId xmlns:p14="http://schemas.microsoft.com/office/powerpoint/2010/main" val="261293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FF7DA-F79C-500F-8BD7-39E3E1F7A547}"/>
              </a:ext>
            </a:extLst>
          </p:cNvPr>
          <p:cNvSpPr>
            <a:spLocks noGrp="1"/>
          </p:cNvSpPr>
          <p:nvPr>
            <p:ph idx="1"/>
          </p:nvPr>
        </p:nvSpPr>
        <p:spPr>
          <a:xfrm>
            <a:off x="841247" y="1461155"/>
            <a:ext cx="10961111" cy="4573885"/>
          </a:xfrm>
        </p:spPr>
        <p:txBody>
          <a:bodyPr/>
          <a:lstStyle/>
          <a:p>
            <a:pPr>
              <a:lnSpc>
                <a:spcPct val="150000"/>
              </a:lnSpc>
              <a:buFont typeface="Wingdings" panose="05000000000000000000" pitchFamily="2" charset="2"/>
              <a:buChar char="v"/>
            </a:pPr>
            <a:r>
              <a:rPr lang="en-US" dirty="0"/>
              <a:t>The recipient is not required to maintain separate bank accounts for USAID funds, unless otherwise required. </a:t>
            </a:r>
          </a:p>
          <a:p>
            <a:pPr>
              <a:lnSpc>
                <a:spcPct val="150000"/>
              </a:lnSpc>
              <a:buFont typeface="Wingdings" panose="05000000000000000000" pitchFamily="2" charset="2"/>
              <a:buChar char="v"/>
            </a:pPr>
            <a:r>
              <a:rPr lang="en-US" dirty="0"/>
              <a:t>When advances are authorized, the recipient must deposit such funds in a reputable bank and </a:t>
            </a:r>
          </a:p>
          <a:p>
            <a:pPr>
              <a:lnSpc>
                <a:spcPct val="150000"/>
              </a:lnSpc>
              <a:buFont typeface="Wingdings" panose="05000000000000000000" pitchFamily="2" charset="2"/>
              <a:buChar char="v"/>
            </a:pPr>
            <a:r>
              <a:rPr lang="en-US" dirty="0">
                <a:highlight>
                  <a:srgbClr val="FFFF00"/>
                </a:highlight>
              </a:rPr>
              <a:t>Be able to account for </a:t>
            </a:r>
            <a:r>
              <a:rPr lang="en-US" dirty="0"/>
              <a:t>the receipt and expenditure of funds and interest earned on the advances provided.</a:t>
            </a:r>
          </a:p>
        </p:txBody>
      </p:sp>
      <p:sp>
        <p:nvSpPr>
          <p:cNvPr id="3" name="Title 2">
            <a:extLst>
              <a:ext uri="{FF2B5EF4-FFF2-40B4-BE49-F238E27FC236}">
                <a16:creationId xmlns:a16="http://schemas.microsoft.com/office/drawing/2014/main" id="{54E07047-BF7D-615A-44AF-FF3F0BDCAD3E}"/>
              </a:ext>
            </a:extLst>
          </p:cNvPr>
          <p:cNvSpPr>
            <a:spLocks noGrp="1"/>
          </p:cNvSpPr>
          <p:nvPr>
            <p:ph type="title"/>
          </p:nvPr>
        </p:nvSpPr>
        <p:spPr/>
        <p:txBody>
          <a:bodyPr>
            <a:normAutofit fontScale="90000"/>
          </a:bodyPr>
          <a:lstStyle/>
          <a:p>
            <a:r>
              <a:rPr lang="en-US" dirty="0"/>
              <a:t>RAA1. ADVANCE PAYMENT AND REFUNDS (NOVEMBER 2020)</a:t>
            </a:r>
          </a:p>
        </p:txBody>
      </p:sp>
    </p:spTree>
    <p:extLst>
      <p:ext uri="{BB962C8B-B14F-4D97-AF65-F5344CB8AC3E}">
        <p14:creationId xmlns:p14="http://schemas.microsoft.com/office/powerpoint/2010/main" val="306150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67C51-572E-1383-4D21-60DF31816681}"/>
              </a:ext>
            </a:extLst>
          </p:cNvPr>
          <p:cNvSpPr>
            <a:spLocks noGrp="1"/>
          </p:cNvSpPr>
          <p:nvPr>
            <p:ph idx="1"/>
          </p:nvPr>
        </p:nvSpPr>
        <p:spPr>
          <a:xfrm>
            <a:off x="841248" y="1319753"/>
            <a:ext cx="11159074" cy="5043340"/>
          </a:xfrm>
        </p:spPr>
        <p:txBody>
          <a:bodyPr>
            <a:normAutofit fontScale="92500"/>
          </a:bodyPr>
          <a:lstStyle/>
          <a:p>
            <a:pPr marL="0" indent="0">
              <a:lnSpc>
                <a:spcPct val="150000"/>
              </a:lnSpc>
              <a:buNone/>
            </a:pPr>
            <a:r>
              <a:rPr lang="en-US" dirty="0"/>
              <a:t>The recipient must maintain advances of USAID funds in interest-bearing accounts, unless:</a:t>
            </a:r>
          </a:p>
          <a:p>
            <a:pPr lvl="1">
              <a:lnSpc>
                <a:spcPct val="150000"/>
              </a:lnSpc>
              <a:buFont typeface="Wingdings" panose="05000000000000000000" pitchFamily="2" charset="2"/>
              <a:buChar char="v"/>
            </a:pPr>
            <a:r>
              <a:rPr lang="en-US" sz="2400" dirty="0"/>
              <a:t>The recipient receives less than $250,000 per year;</a:t>
            </a:r>
          </a:p>
          <a:p>
            <a:pPr lvl="1">
              <a:lnSpc>
                <a:spcPct val="150000"/>
              </a:lnSpc>
              <a:buFont typeface="Wingdings" panose="05000000000000000000" pitchFamily="2" charset="2"/>
              <a:buChar char="v"/>
            </a:pPr>
            <a:r>
              <a:rPr lang="en-US" sz="2400" dirty="0"/>
              <a:t>The best reasonably available interest-bearing account would not be expected to earn interest in excess of $500 in a twelve month period; </a:t>
            </a:r>
          </a:p>
          <a:p>
            <a:pPr lvl="1">
              <a:lnSpc>
                <a:spcPct val="150000"/>
              </a:lnSpc>
              <a:buFont typeface="Wingdings" panose="05000000000000000000" pitchFamily="2" charset="2"/>
              <a:buChar char="v"/>
            </a:pPr>
            <a:r>
              <a:rPr lang="en-US" sz="2400" dirty="0"/>
              <a:t>The bank would require an average or minimum balance so high that it would not be practical to maintain the advance in an interest-bearing account; or</a:t>
            </a:r>
          </a:p>
          <a:p>
            <a:pPr lvl="1">
              <a:lnSpc>
                <a:spcPct val="150000"/>
              </a:lnSpc>
              <a:buFont typeface="Wingdings" panose="05000000000000000000" pitchFamily="2" charset="2"/>
              <a:buChar char="v"/>
            </a:pPr>
            <a:r>
              <a:rPr lang="en-US" sz="2400" dirty="0"/>
              <a:t>A foreign government or banking system prohibits interest bearing accounts.</a:t>
            </a:r>
          </a:p>
          <a:p>
            <a:endParaRPr lang="en-US" dirty="0"/>
          </a:p>
        </p:txBody>
      </p:sp>
      <p:sp>
        <p:nvSpPr>
          <p:cNvPr id="3" name="Title 2">
            <a:extLst>
              <a:ext uri="{FF2B5EF4-FFF2-40B4-BE49-F238E27FC236}">
                <a16:creationId xmlns:a16="http://schemas.microsoft.com/office/drawing/2014/main" id="{3B42C53B-2E99-01B2-63AE-70C741F05F4D}"/>
              </a:ext>
            </a:extLst>
          </p:cNvPr>
          <p:cNvSpPr>
            <a:spLocks noGrp="1"/>
          </p:cNvSpPr>
          <p:nvPr>
            <p:ph type="title"/>
          </p:nvPr>
        </p:nvSpPr>
        <p:spPr/>
        <p:txBody>
          <a:bodyPr>
            <a:normAutofit fontScale="90000"/>
          </a:bodyPr>
          <a:lstStyle/>
          <a:p>
            <a:r>
              <a:rPr lang="en-US" dirty="0"/>
              <a:t>RAA1. ADVANCE PAYMENT AND REFUNDS (NOVEMBER 2020)</a:t>
            </a:r>
          </a:p>
        </p:txBody>
      </p:sp>
    </p:spTree>
    <p:extLst>
      <p:ext uri="{BB962C8B-B14F-4D97-AF65-F5344CB8AC3E}">
        <p14:creationId xmlns:p14="http://schemas.microsoft.com/office/powerpoint/2010/main" val="70223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661458-9331-0F62-706F-43F49CE25E30}"/>
              </a:ext>
            </a:extLst>
          </p:cNvPr>
          <p:cNvSpPr>
            <a:spLocks noGrp="1"/>
          </p:cNvSpPr>
          <p:nvPr>
            <p:ph idx="1"/>
          </p:nvPr>
        </p:nvSpPr>
        <p:spPr>
          <a:xfrm>
            <a:off x="841248" y="1404594"/>
            <a:ext cx="10515600" cy="4630446"/>
          </a:xfrm>
        </p:spPr>
        <p:txBody>
          <a:bodyPr vert="horz" lIns="91440" tIns="45720" rIns="91440" bIns="45720" rtlCol="0" anchor="t">
            <a:normAutofit/>
          </a:bodyPr>
          <a:lstStyle/>
          <a:p>
            <a:pPr>
              <a:lnSpc>
                <a:spcPct val="150000"/>
              </a:lnSpc>
              <a:buFont typeface="Wingdings" panose="05000000000000000000" pitchFamily="2" charset="2"/>
              <a:buChar char="v"/>
            </a:pPr>
            <a:r>
              <a:rPr lang="en-US" dirty="0">
                <a:effectLst/>
              </a:rPr>
              <a:t>The recipient may retain up to $500 of interest earned in a twelve-month period on cash balances for administrative expenses. Any additional interest earned on advances must be remitted to prime.</a:t>
            </a:r>
            <a:endParaRPr lang="en-US"/>
          </a:p>
          <a:p>
            <a:endParaRPr lang="en-US" dirty="0"/>
          </a:p>
        </p:txBody>
      </p:sp>
      <p:sp>
        <p:nvSpPr>
          <p:cNvPr id="3" name="Title 2">
            <a:extLst>
              <a:ext uri="{FF2B5EF4-FFF2-40B4-BE49-F238E27FC236}">
                <a16:creationId xmlns:a16="http://schemas.microsoft.com/office/drawing/2014/main" id="{C63FF40A-2183-CD3C-246C-8741E12C2E0E}"/>
              </a:ext>
            </a:extLst>
          </p:cNvPr>
          <p:cNvSpPr>
            <a:spLocks noGrp="1"/>
          </p:cNvSpPr>
          <p:nvPr>
            <p:ph type="title"/>
          </p:nvPr>
        </p:nvSpPr>
        <p:spPr/>
        <p:txBody>
          <a:bodyPr>
            <a:normAutofit fontScale="90000"/>
          </a:bodyPr>
          <a:lstStyle/>
          <a:p>
            <a:r>
              <a:rPr lang="en-US" dirty="0"/>
              <a:t>RAA1. ADVANCE PAYMENT AND REFUNDS (NOVEMBER 2020)</a:t>
            </a:r>
          </a:p>
        </p:txBody>
      </p:sp>
    </p:spTree>
    <p:extLst>
      <p:ext uri="{BB962C8B-B14F-4D97-AF65-F5344CB8AC3E}">
        <p14:creationId xmlns:p14="http://schemas.microsoft.com/office/powerpoint/2010/main" val="165570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paper with black text&#10;&#10;Description automatically generated">
            <a:extLst>
              <a:ext uri="{FF2B5EF4-FFF2-40B4-BE49-F238E27FC236}">
                <a16:creationId xmlns:a16="http://schemas.microsoft.com/office/drawing/2014/main" id="{AA0328BA-D565-EF4A-FC85-3E9054B7BCE8}"/>
              </a:ext>
            </a:extLst>
          </p:cNvPr>
          <p:cNvPicPr>
            <a:picLocks noGrp="1" noChangeAspect="1"/>
          </p:cNvPicPr>
          <p:nvPr>
            <p:ph idx="1"/>
          </p:nvPr>
        </p:nvPicPr>
        <p:blipFill>
          <a:blip r:embed="rId2"/>
          <a:stretch>
            <a:fillRect/>
          </a:stretch>
        </p:blipFill>
        <p:spPr>
          <a:xfrm>
            <a:off x="842188" y="1312397"/>
            <a:ext cx="10513720" cy="5002503"/>
          </a:xfrm>
        </p:spPr>
      </p:pic>
      <p:sp>
        <p:nvSpPr>
          <p:cNvPr id="3" name="Title 2">
            <a:extLst>
              <a:ext uri="{FF2B5EF4-FFF2-40B4-BE49-F238E27FC236}">
                <a16:creationId xmlns:a16="http://schemas.microsoft.com/office/drawing/2014/main" id="{DC136A88-3400-EE9A-F6FD-AF7CDE87C3AC}"/>
              </a:ext>
            </a:extLst>
          </p:cNvPr>
          <p:cNvSpPr>
            <a:spLocks noGrp="1"/>
          </p:cNvSpPr>
          <p:nvPr>
            <p:ph type="title"/>
          </p:nvPr>
        </p:nvSpPr>
        <p:spPr/>
        <p:txBody>
          <a:bodyPr/>
          <a:lstStyle/>
          <a:p>
            <a:r>
              <a:rPr lang="en-US" dirty="0"/>
              <a:t>EXCERCISE</a:t>
            </a:r>
            <a:endParaRPr lang="en-US" b="0" dirty="0">
              <a:solidFill>
                <a:srgbClr val="000000"/>
              </a:solidFill>
            </a:endParaRPr>
          </a:p>
        </p:txBody>
      </p:sp>
    </p:spTree>
    <p:extLst>
      <p:ext uri="{BB962C8B-B14F-4D97-AF65-F5344CB8AC3E}">
        <p14:creationId xmlns:p14="http://schemas.microsoft.com/office/powerpoint/2010/main" val="82996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CFC90F-EE5F-3F75-E746-24E584851FD5}"/>
              </a:ext>
            </a:extLst>
          </p:cNvPr>
          <p:cNvSpPr>
            <a:spLocks noGrp="1"/>
          </p:cNvSpPr>
          <p:nvPr>
            <p:ph idx="1"/>
          </p:nvPr>
        </p:nvSpPr>
        <p:spPr>
          <a:xfrm>
            <a:off x="841248" y="1310325"/>
            <a:ext cx="11215634" cy="5033913"/>
          </a:xfrm>
        </p:spPr>
        <p:txBody>
          <a:bodyPr>
            <a:normAutofit fontScale="62500" lnSpcReduction="20000"/>
          </a:bodyPr>
          <a:lstStyle/>
          <a:p>
            <a:pPr marL="0" marR="0" indent="0">
              <a:lnSpc>
                <a:spcPct val="170000"/>
              </a:lnSpc>
              <a:spcBef>
                <a:spcPts val="0"/>
              </a:spcBef>
              <a:spcAft>
                <a:spcPts val="0"/>
              </a:spcAft>
              <a:buNone/>
            </a:pPr>
            <a:r>
              <a:rPr lang="en-US" sz="3100" i="1" dirty="0">
                <a:effectLst/>
              </a:rPr>
              <a:t>Definitions:</a:t>
            </a:r>
            <a:endParaRPr lang="en-US" sz="3100" dirty="0">
              <a:effectLst/>
            </a:endParaRPr>
          </a:p>
          <a:p>
            <a:pPr marL="964565" marR="0" indent="-342900">
              <a:lnSpc>
                <a:spcPct val="170000"/>
              </a:lnSpc>
              <a:spcBef>
                <a:spcPts val="0"/>
              </a:spcBef>
              <a:spcAft>
                <a:spcPts val="0"/>
              </a:spcAft>
              <a:buFont typeface="Wingdings" panose="05000000000000000000" pitchFamily="2" charset="2"/>
              <a:buChar char="Ø"/>
            </a:pPr>
            <a:r>
              <a:rPr lang="en-US" sz="3100" i="1" dirty="0">
                <a:solidFill>
                  <a:srgbClr val="000000"/>
                </a:solidFill>
                <a:effectLst/>
              </a:rPr>
              <a:t>Foreign government</a:t>
            </a:r>
            <a:r>
              <a:rPr lang="en-US" sz="3100" dirty="0">
                <a:solidFill>
                  <a:srgbClr val="000000"/>
                </a:solidFill>
                <a:effectLst/>
              </a:rPr>
              <a:t> includes any foreign governmental entity.</a:t>
            </a:r>
            <a:endParaRPr lang="en-US" sz="3100" dirty="0">
              <a:effectLst/>
            </a:endParaRPr>
          </a:p>
          <a:p>
            <a:pPr marL="964565" marR="0" indent="-342900">
              <a:lnSpc>
                <a:spcPct val="170000"/>
              </a:lnSpc>
              <a:spcBef>
                <a:spcPts val="0"/>
              </a:spcBef>
              <a:spcAft>
                <a:spcPts val="0"/>
              </a:spcAft>
              <a:buFont typeface="Wingdings" panose="05000000000000000000" pitchFamily="2" charset="2"/>
              <a:buChar char="Ø"/>
            </a:pPr>
            <a:r>
              <a:rPr lang="en-US" sz="3100" dirty="0">
                <a:effectLst/>
              </a:rPr>
              <a:t> </a:t>
            </a:r>
            <a:r>
              <a:rPr lang="en-US" sz="3100" i="1" dirty="0">
                <a:solidFill>
                  <a:srgbClr val="000000"/>
                </a:solidFill>
                <a:effectLst/>
              </a:rPr>
              <a:t>Foreign taxes</a:t>
            </a:r>
            <a:r>
              <a:rPr lang="en-US" sz="3100" dirty="0">
                <a:solidFill>
                  <a:srgbClr val="000000"/>
                </a:solidFill>
                <a:effectLst/>
              </a:rPr>
              <a:t> include </a:t>
            </a:r>
            <a:r>
              <a:rPr lang="en-US" sz="3100" i="1" dirty="0">
                <a:solidFill>
                  <a:srgbClr val="000000"/>
                </a:solidFill>
                <a:effectLst/>
              </a:rPr>
              <a:t>value-added taxes </a:t>
            </a:r>
            <a:r>
              <a:rPr lang="en-US" sz="3100" dirty="0">
                <a:solidFill>
                  <a:srgbClr val="000000"/>
                </a:solidFill>
                <a:effectLst/>
              </a:rPr>
              <a:t>and </a:t>
            </a:r>
            <a:r>
              <a:rPr lang="en-US" sz="3100" i="1" dirty="0">
                <a:solidFill>
                  <a:srgbClr val="000000"/>
                </a:solidFill>
                <a:effectLst/>
              </a:rPr>
              <a:t>customs duties </a:t>
            </a:r>
            <a:r>
              <a:rPr lang="en-US" sz="3100" dirty="0">
                <a:solidFill>
                  <a:srgbClr val="000000"/>
                </a:solidFill>
                <a:effectLst/>
              </a:rPr>
              <a:t>assessed on </a:t>
            </a:r>
            <a:r>
              <a:rPr lang="en-US" sz="3100" dirty="0">
                <a:solidFill>
                  <a:srgbClr val="000000"/>
                </a:solidFill>
                <a:effectLst/>
                <a:highlight>
                  <a:srgbClr val="FFFF00"/>
                </a:highlight>
              </a:rPr>
              <a:t>procurement of goods and services.</a:t>
            </a:r>
            <a:endParaRPr lang="en-US" sz="3100" dirty="0">
              <a:effectLst/>
              <a:highlight>
                <a:srgbClr val="FFFF00"/>
              </a:highlight>
            </a:endParaRPr>
          </a:p>
          <a:p>
            <a:pPr marL="0" indent="0">
              <a:lnSpc>
                <a:spcPct val="170000"/>
              </a:lnSpc>
              <a:spcAft>
                <a:spcPts val="0"/>
              </a:spcAft>
              <a:buNone/>
            </a:pPr>
            <a:r>
              <a:rPr lang="en-US" sz="3100" i="1" dirty="0"/>
              <a:t>Report:</a:t>
            </a:r>
          </a:p>
          <a:p>
            <a:pPr lvl="1">
              <a:lnSpc>
                <a:spcPct val="170000"/>
              </a:lnSpc>
              <a:spcAft>
                <a:spcPts val="0"/>
              </a:spcAft>
              <a:buFont typeface="Wingdings" panose="05000000000000000000" pitchFamily="2" charset="2"/>
              <a:buChar char="Ø"/>
            </a:pPr>
            <a:r>
              <a:rPr lang="en-US" sz="3100" dirty="0">
                <a:effectLst/>
              </a:rPr>
              <a:t>The recipient must submit a report detailing foreign taxes assessed during prior year. </a:t>
            </a:r>
            <a:r>
              <a:rPr lang="en-US" sz="3100" dirty="0">
                <a:effectLst/>
                <a:highlight>
                  <a:srgbClr val="FFFF00"/>
                </a:highlight>
              </a:rPr>
              <a:t>The report must be submitted annually by April 16</a:t>
            </a:r>
            <a:r>
              <a:rPr lang="en-US" sz="3100" dirty="0">
                <a:effectLst/>
              </a:rPr>
              <a:t>.</a:t>
            </a:r>
          </a:p>
          <a:p>
            <a:pPr lvl="1">
              <a:lnSpc>
                <a:spcPct val="170000"/>
              </a:lnSpc>
              <a:spcAft>
                <a:spcPts val="0"/>
              </a:spcAft>
              <a:buFont typeface="Wingdings" panose="05000000000000000000" pitchFamily="2" charset="2"/>
              <a:buChar char="Ø"/>
            </a:pPr>
            <a:r>
              <a:rPr lang="en-US" sz="3100" dirty="0">
                <a:effectLst/>
              </a:rPr>
              <a:t>A report is required even if the recipient did not pay any foreign taxes during the reporting period. </a:t>
            </a:r>
          </a:p>
          <a:p>
            <a:pPr lvl="1">
              <a:lnSpc>
                <a:spcPct val="170000"/>
              </a:lnSpc>
              <a:spcAft>
                <a:spcPts val="0"/>
              </a:spcAft>
              <a:buFont typeface="Wingdings" panose="05000000000000000000" pitchFamily="2" charset="2"/>
              <a:buChar char="Ø"/>
            </a:pPr>
            <a:r>
              <a:rPr lang="en-US" sz="3100" dirty="0">
                <a:effectLst/>
              </a:rPr>
              <a:t>A cumulative report may be provided if the recipient is performing more than one award.</a:t>
            </a:r>
          </a:p>
          <a:p>
            <a:pPr lvl="1">
              <a:lnSpc>
                <a:spcPct val="170000"/>
              </a:lnSpc>
              <a:spcAft>
                <a:spcPts val="0"/>
              </a:spcAft>
              <a:buFont typeface="Wingdings" panose="05000000000000000000" pitchFamily="2" charset="2"/>
              <a:buChar char="Ø"/>
            </a:pPr>
            <a:r>
              <a:rPr lang="en-US" sz="3100" dirty="0">
                <a:solidFill>
                  <a:srgbClr val="000000"/>
                </a:solidFill>
                <a:effectLst/>
              </a:rPr>
              <a:t>Report includes any individual transaction of more than $500 should be reported.</a:t>
            </a:r>
            <a:endParaRPr lang="en-US" sz="3100" dirty="0">
              <a:effectLst/>
            </a:endParaRPr>
          </a:p>
          <a:p>
            <a:endParaRPr lang="en-US" dirty="0"/>
          </a:p>
        </p:txBody>
      </p:sp>
      <p:sp>
        <p:nvSpPr>
          <p:cNvPr id="3" name="Title 2">
            <a:extLst>
              <a:ext uri="{FF2B5EF4-FFF2-40B4-BE49-F238E27FC236}">
                <a16:creationId xmlns:a16="http://schemas.microsoft.com/office/drawing/2014/main" id="{3D8D885E-2873-31F6-8D7A-03992165A6D1}"/>
              </a:ext>
            </a:extLst>
          </p:cNvPr>
          <p:cNvSpPr>
            <a:spLocks noGrp="1"/>
          </p:cNvSpPr>
          <p:nvPr>
            <p:ph type="title"/>
          </p:nvPr>
        </p:nvSpPr>
        <p:spPr/>
        <p:txBody>
          <a:bodyPr>
            <a:normAutofit fontScale="90000"/>
          </a:bodyPr>
          <a:lstStyle/>
          <a:p>
            <a:r>
              <a:rPr lang="en-US" dirty="0"/>
              <a:t>RAA11. REPORTING HOST GOVERNMENT TAXES (DECEMBER 2022)</a:t>
            </a:r>
          </a:p>
        </p:txBody>
      </p:sp>
    </p:spTree>
    <p:extLst>
      <p:ext uri="{BB962C8B-B14F-4D97-AF65-F5344CB8AC3E}">
        <p14:creationId xmlns:p14="http://schemas.microsoft.com/office/powerpoint/2010/main" val="3762641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2D1B1F20010A499451373BAB27C4BF" ma:contentTypeVersion="6" ma:contentTypeDescription="Create a new document." ma:contentTypeScope="" ma:versionID="3f68eeb7fdf4eedfea56116851cbd54a">
  <xsd:schema xmlns:xsd="http://www.w3.org/2001/XMLSchema" xmlns:xs="http://www.w3.org/2001/XMLSchema" xmlns:p="http://schemas.microsoft.com/office/2006/metadata/properties" xmlns:ns2="d9865692-d464-42f4-8527-0b3dd9f48497" xmlns:ns3="94d25cab-1610-49fe-b660-b5fbbc434067" targetNamespace="http://schemas.microsoft.com/office/2006/metadata/properties" ma:root="true" ma:fieldsID="b603c904b6a6fc831917502b1a423923" ns2:_="" ns3:_="">
    <xsd:import namespace="d9865692-d464-42f4-8527-0b3dd9f48497"/>
    <xsd:import namespace="94d25cab-1610-49fe-b660-b5fbbc4340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5692-d464-42f4-8527-0b3dd9f48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d25cab-1610-49fe-b660-b5fbbc4340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D02F4A-417A-4524-AAB2-C1F45BAAF19B}">
  <ds:schemaRefs>
    <ds:schemaRef ds:uri="http://schemas.microsoft.com/sharepoint/v3/contenttype/forms"/>
  </ds:schemaRefs>
</ds:datastoreItem>
</file>

<file path=customXml/itemProps2.xml><?xml version="1.0" encoding="utf-8"?>
<ds:datastoreItem xmlns:ds="http://schemas.openxmlformats.org/officeDocument/2006/customXml" ds:itemID="{A50841F3-B952-48CF-A266-31AC31091A41}"/>
</file>

<file path=customXml/itemProps3.xml><?xml version="1.0" encoding="utf-8"?>
<ds:datastoreItem xmlns:ds="http://schemas.openxmlformats.org/officeDocument/2006/customXml" ds:itemID="{C76B82A3-D401-43E6-83D5-F21F060BF8E4}">
  <ds:schemaRefs>
    <ds:schemaRef ds:uri="http://schemas.microsoft.com/office/2006/metadata/properties"/>
    <ds:schemaRef ds:uri="http://schemas.microsoft.com/office/infopath/2007/PartnerControls"/>
    <ds:schemaRef ds:uri="http://schemas.microsoft.com/sharepoint/v3"/>
    <ds:schemaRef ds:uri="6eea7b6a-57fd-40e1-bfb5-6be62a942fb0"/>
    <ds:schemaRef ds:uri="cb03afa5-9009-4d4e-b751-cafff629177b"/>
  </ds:schemaRefs>
</ds:datastoreItem>
</file>

<file path=docProps/app.xml><?xml version="1.0" encoding="utf-8"?>
<Properties xmlns="http://schemas.openxmlformats.org/officeDocument/2006/extended-properties" xmlns:vt="http://schemas.openxmlformats.org/officeDocument/2006/docPropsVTypes">
  <Template>Office Theme</Template>
  <TotalTime>2622</TotalTime>
  <Words>768</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Noto Sans</vt:lpstr>
      <vt:lpstr>System Font Regular</vt:lpstr>
      <vt:lpstr>Wingdings</vt:lpstr>
      <vt:lpstr>Office Theme</vt:lpstr>
      <vt:lpstr>Grants and Financial Management Training</vt:lpstr>
      <vt:lpstr>CONTENTS</vt:lpstr>
      <vt:lpstr>M29. Prohibition on Certain Telecommunication and Video Surveillance Services or Equipment (July 2022)</vt:lpstr>
      <vt:lpstr>M29. Prohibition on Certain Telecommunication and Video Surveillance Services or Equipment (July 2022)</vt:lpstr>
      <vt:lpstr>RAA1. ADVANCE PAYMENT AND REFUNDS (NOVEMBER 2020)</vt:lpstr>
      <vt:lpstr>RAA1. ADVANCE PAYMENT AND REFUNDS (NOVEMBER 2020)</vt:lpstr>
      <vt:lpstr>RAA1. ADVANCE PAYMENT AND REFUNDS (NOVEMBER 2020)</vt:lpstr>
      <vt:lpstr>EXCERCISE</vt:lpstr>
      <vt:lpstr>RAA11. REPORTING HOST GOVERNMENT TAXES (DECEMBER 2022)</vt:lpstr>
      <vt:lpstr>Reporting Requirements</vt:lpstr>
      <vt:lpstr>Upcoming Changes</vt:lpstr>
      <vt:lpstr>Key Changes</vt:lpstr>
      <vt:lpstr>Financial Management</vt:lpstr>
      <vt:lpstr>Internal Control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to change cover photos</dc:title>
  <dc:creator>Hubert De La Vega</dc:creator>
  <cp:lastModifiedBy>Kanti Adhikari</cp:lastModifiedBy>
  <cp:revision>536</cp:revision>
  <dcterms:created xsi:type="dcterms:W3CDTF">2023-03-21T16:04:53Z</dcterms:created>
  <dcterms:modified xsi:type="dcterms:W3CDTF">2024-05-20T08:43:49Z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C5FFA7F9-1677-4023-B9C0-411EE2F8DC43</vt:lpwstr>
  </property>
  <property fmtid="{D5CDD505-2E9C-101B-9397-08002B2CF9AE}" pid="3" name="ArticulatePath">
    <vt:lpwstr>fhi-360-powerpoint-template-option-a-noto-sans-font</vt:lpwstr>
  </property>
  <property fmtid="{D5CDD505-2E9C-101B-9397-08002B2CF9AE}" pid="4" name="ContentTypeId">
    <vt:lpwstr>0x010100DF2D1B1F20010A499451373BAB27C4BF</vt:lpwstr>
  </property>
  <property fmtid="{D5CDD505-2E9C-101B-9397-08002B2CF9AE}" pid="5" name="MediaServiceImageTags">
    <vt:lpwstr/>
  </property>
</Properties>
</file>