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8" r:id="rId5"/>
    <p:sldId id="635" r:id="rId6"/>
    <p:sldId id="636" r:id="rId7"/>
    <p:sldId id="637" r:id="rId8"/>
    <p:sldId id="638" r:id="rId9"/>
    <p:sldId id="640" r:id="rId10"/>
    <p:sldId id="685" r:id="rId11"/>
    <p:sldId id="698" r:id="rId12"/>
    <p:sldId id="643" r:id="rId13"/>
    <p:sldId id="646" r:id="rId14"/>
    <p:sldId id="645" r:id="rId15"/>
    <p:sldId id="641" r:id="rId16"/>
    <p:sldId id="699" r:id="rId17"/>
    <p:sldId id="648" r:id="rId18"/>
    <p:sldId id="399" r:id="rId19"/>
    <p:sldId id="700" r:id="rId20"/>
    <p:sldId id="647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D9E938-7595-6B93-5B5C-29C524CB8299}" name="Mora Mkhosana" initials="MM" userId="S::mmkhosana@fhi360.org::e639f464-f5d1-4310-b4dd-ce1208620c65" providerId="AD"/>
  <p188:author id="{DB1BBDEB-0AFA-DC72-9177-AA3541B6F425}" name="Cynthia White" initials="CW" userId="S::cywhite@fhi360.org::d42a2d6a-2f41-46db-a2b6-aad0011343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000"/>
    <a:srgbClr val="6E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DB6CC-A0F6-B0C5-5E62-56D50C5B66B1}" v="5" dt="2024-05-22T05:45:29.613"/>
    <p1510:client id="{0BCE7022-1606-4B59-AE04-141C117FA413}" v="13" dt="2024-05-20T06:00:58.089"/>
    <p1510:client id="{13CF2032-5A55-426D-45CC-B01AD288CBFD}" v="91" dt="2024-05-20T10:01:47.166"/>
    <p1510:client id="{AC788237-8E17-79DA-C87F-982B8D182217}" v="8" dt="2024-05-20T10:06:15.151"/>
    <p1510:client id="{B7951BFA-5998-8E2A-A8EE-BB8AC18185CF}" v="141" dt="2024-05-20T10:25:26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lak Bahadur Thapaliya" userId="S::tthapaliya@fhi360.org::11fb5bb9-68af-4a09-b727-db9a1b26cd64" providerId="AD" clId="Web-{CF8E301F-8F40-09EA-19D6-1454A80418C7}"/>
    <pc:docChg chg="addSld delSld modSld sldOrd">
      <pc:chgData name="Tilak Bahadur Thapaliya" userId="S::tthapaliya@fhi360.org::11fb5bb9-68af-4a09-b727-db9a1b26cd64" providerId="AD" clId="Web-{CF8E301F-8F40-09EA-19D6-1454A80418C7}" dt="2024-05-13T06:17:57.355" v="165"/>
      <pc:docMkLst>
        <pc:docMk/>
      </pc:docMkLst>
      <pc:sldChg chg="del">
        <pc:chgData name="Tilak Bahadur Thapaliya" userId="S::tthapaliya@fhi360.org::11fb5bb9-68af-4a09-b727-db9a1b26cd64" providerId="AD" clId="Web-{CF8E301F-8F40-09EA-19D6-1454A80418C7}" dt="2024-05-13T06:17:57.355" v="165"/>
        <pc:sldMkLst>
          <pc:docMk/>
          <pc:sldMk cId="249347777" sldId="625"/>
        </pc:sldMkLst>
      </pc:sldChg>
      <pc:sldChg chg="modSp">
        <pc:chgData name="Tilak Bahadur Thapaliya" userId="S::tthapaliya@fhi360.org::11fb5bb9-68af-4a09-b727-db9a1b26cd64" providerId="AD" clId="Web-{CF8E301F-8F40-09EA-19D6-1454A80418C7}" dt="2024-05-13T06:05:18.674" v="133"/>
        <pc:sldMkLst>
          <pc:docMk/>
          <pc:sldMk cId="2459082811" sldId="682"/>
        </pc:sldMkLst>
        <pc:graphicFrameChg chg="mod modGraphic">
          <ac:chgData name="Tilak Bahadur Thapaliya" userId="S::tthapaliya@fhi360.org::11fb5bb9-68af-4a09-b727-db9a1b26cd64" providerId="AD" clId="Web-{CF8E301F-8F40-09EA-19D6-1454A80418C7}" dt="2024-05-13T06:05:18.674" v="133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  <pc:sldChg chg="modSp">
        <pc:chgData name="Tilak Bahadur Thapaliya" userId="S::tthapaliya@fhi360.org::11fb5bb9-68af-4a09-b727-db9a1b26cd64" providerId="AD" clId="Web-{CF8E301F-8F40-09EA-19D6-1454A80418C7}" dt="2024-05-13T04:54:13.709" v="131"/>
        <pc:sldMkLst>
          <pc:docMk/>
          <pc:sldMk cId="4008225248" sldId="688"/>
        </pc:sldMkLst>
        <pc:graphicFrameChg chg="mod modGraphic">
          <ac:chgData name="Tilak Bahadur Thapaliya" userId="S::tthapaliya@fhi360.org::11fb5bb9-68af-4a09-b727-db9a1b26cd64" providerId="AD" clId="Web-{CF8E301F-8F40-09EA-19D6-1454A80418C7}" dt="2024-05-13T04:54:13.709" v="131"/>
          <ac:graphicFrameMkLst>
            <pc:docMk/>
            <pc:sldMk cId="4008225248" sldId="688"/>
            <ac:graphicFrameMk id="4" creationId="{27851479-DE60-8EE8-5B13-EA027CCB0BBC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CF8E301F-8F40-09EA-19D6-1454A80418C7}" dt="2024-05-13T06:11:10.529" v="141" actId="20577"/>
        <pc:sldMkLst>
          <pc:docMk/>
          <pc:sldMk cId="2889893815" sldId="689"/>
        </pc:sldMkLst>
        <pc:spChg chg="del">
          <ac:chgData name="Tilak Bahadur Thapaliya" userId="S::tthapaliya@fhi360.org::11fb5bb9-68af-4a09-b727-db9a1b26cd64" providerId="AD" clId="Web-{CF8E301F-8F40-09EA-19D6-1454A80418C7}" dt="2024-05-13T06:10:34.215" v="135"/>
          <ac:spMkLst>
            <pc:docMk/>
            <pc:sldMk cId="2889893815" sldId="689"/>
            <ac:spMk id="2" creationId="{883C64A9-9049-800A-56B0-BAE344FB3410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1:10.529" v="141" actId="20577"/>
          <ac:spMkLst>
            <pc:docMk/>
            <pc:sldMk cId="2889893815" sldId="689"/>
            <ac:spMk id="3" creationId="{E8EBF1D0-636F-D8FF-7074-0521D4C90855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0:52.513" v="139" actId="14100"/>
          <ac:picMkLst>
            <pc:docMk/>
            <pc:sldMk cId="2889893815" sldId="689"/>
            <ac:picMk id="4" creationId="{5509DF7B-4EC2-167A-373C-23EFA1B1916A}"/>
          </ac:picMkLst>
        </pc:picChg>
      </pc:sldChg>
      <pc:sldChg chg="addSp delSp modSp new ord">
        <pc:chgData name="Tilak Bahadur Thapaliya" userId="S::tthapaliya@fhi360.org::11fb5bb9-68af-4a09-b727-db9a1b26cd64" providerId="AD" clId="Web-{CF8E301F-8F40-09EA-19D6-1454A80418C7}" dt="2024-05-13T06:14:20.629" v="154" actId="20577"/>
        <pc:sldMkLst>
          <pc:docMk/>
          <pc:sldMk cId="2049920727" sldId="690"/>
        </pc:sldMkLst>
        <pc:spChg chg="del">
          <ac:chgData name="Tilak Bahadur Thapaliya" userId="S::tthapaliya@fhi360.org::11fb5bb9-68af-4a09-b727-db9a1b26cd64" providerId="AD" clId="Web-{CF8E301F-8F40-09EA-19D6-1454A80418C7}" dt="2024-05-13T06:13:47.393" v="144"/>
          <ac:spMkLst>
            <pc:docMk/>
            <pc:sldMk cId="2049920727" sldId="690"/>
            <ac:spMk id="2" creationId="{FB1BB79E-539E-0E42-CE95-61B66D2A6518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4:20.629" v="154" actId="20577"/>
          <ac:spMkLst>
            <pc:docMk/>
            <pc:sldMk cId="2049920727" sldId="690"/>
            <ac:spMk id="3" creationId="{74FC017C-2A52-AE9F-CC2C-DF0EB2B07DB6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4:06.878" v="147" actId="14100"/>
          <ac:picMkLst>
            <pc:docMk/>
            <pc:sldMk cId="2049920727" sldId="690"/>
            <ac:picMk id="4" creationId="{1EB26E8C-44E6-4432-D953-C7AD6A0CD1D5}"/>
          </ac:picMkLst>
        </pc:picChg>
      </pc:sldChg>
      <pc:sldChg chg="addSp delSp modSp new ord">
        <pc:chgData name="Tilak Bahadur Thapaliya" userId="S::tthapaliya@fhi360.org::11fb5bb9-68af-4a09-b727-db9a1b26cd64" providerId="AD" clId="Web-{CF8E301F-8F40-09EA-19D6-1454A80418C7}" dt="2024-05-13T06:16:18.727" v="164" actId="20577"/>
        <pc:sldMkLst>
          <pc:docMk/>
          <pc:sldMk cId="3355851362" sldId="691"/>
        </pc:sldMkLst>
        <pc:spChg chg="del">
          <ac:chgData name="Tilak Bahadur Thapaliya" userId="S::tthapaliya@fhi360.org::11fb5bb9-68af-4a09-b727-db9a1b26cd64" providerId="AD" clId="Web-{CF8E301F-8F40-09EA-19D6-1454A80418C7}" dt="2024-05-13T06:15:47.694" v="157"/>
          <ac:spMkLst>
            <pc:docMk/>
            <pc:sldMk cId="3355851362" sldId="691"/>
            <ac:spMk id="2" creationId="{F4BECCD4-CF44-3D91-9AB8-79260D9BCB6A}"/>
          </ac:spMkLst>
        </pc:spChg>
        <pc:spChg chg="mod">
          <ac:chgData name="Tilak Bahadur Thapaliya" userId="S::tthapaliya@fhi360.org::11fb5bb9-68af-4a09-b727-db9a1b26cd64" providerId="AD" clId="Web-{CF8E301F-8F40-09EA-19D6-1454A80418C7}" dt="2024-05-13T06:16:18.727" v="164" actId="20577"/>
          <ac:spMkLst>
            <pc:docMk/>
            <pc:sldMk cId="3355851362" sldId="691"/>
            <ac:spMk id="3" creationId="{73C31AA9-3BD3-F4E2-D787-8975B0B523FA}"/>
          </ac:spMkLst>
        </pc:spChg>
        <pc:picChg chg="add mod ord">
          <ac:chgData name="Tilak Bahadur Thapaliya" userId="S::tthapaliya@fhi360.org::11fb5bb9-68af-4a09-b727-db9a1b26cd64" providerId="AD" clId="Web-{CF8E301F-8F40-09EA-19D6-1454A80418C7}" dt="2024-05-13T06:15:56.132" v="159" actId="14100"/>
          <ac:picMkLst>
            <pc:docMk/>
            <pc:sldMk cId="3355851362" sldId="691"/>
            <ac:picMk id="4" creationId="{15E99C2D-10E7-6828-9BF5-24F2EE1C3164}"/>
          </ac:picMkLst>
        </pc:picChg>
      </pc:sldChg>
    </pc:docChg>
  </pc:docChgLst>
  <pc:docChgLst>
    <pc:chgData name="Kanti Adhikari" userId="S::kanti@fhi360.org::9dc41c30-55a4-4a0f-991c-57ac14704c8e" providerId="AD" clId="Web-{B7951BFA-5998-8E2A-A8EE-BB8AC18185CF}"/>
    <pc:docChg chg="addSld modSld">
      <pc:chgData name="Kanti Adhikari" userId="S::kanti@fhi360.org::9dc41c30-55a4-4a0f-991c-57ac14704c8e" providerId="AD" clId="Web-{B7951BFA-5998-8E2A-A8EE-BB8AC18185CF}" dt="2024-05-20T10:25:26.205" v="164" actId="1076"/>
      <pc:docMkLst>
        <pc:docMk/>
      </pc:docMkLst>
      <pc:sldChg chg="modSp">
        <pc:chgData name="Kanti Adhikari" userId="S::kanti@fhi360.org::9dc41c30-55a4-4a0f-991c-57ac14704c8e" providerId="AD" clId="Web-{B7951BFA-5998-8E2A-A8EE-BB8AC18185CF}" dt="2024-05-20T10:23:42.064" v="143" actId="20577"/>
        <pc:sldMkLst>
          <pc:docMk/>
          <pc:sldMk cId="4141500268" sldId="399"/>
        </pc:sldMkLst>
        <pc:spChg chg="mod">
          <ac:chgData name="Kanti Adhikari" userId="S::kanti@fhi360.org::9dc41c30-55a4-4a0f-991c-57ac14704c8e" providerId="AD" clId="Web-{B7951BFA-5998-8E2A-A8EE-BB8AC18185CF}" dt="2024-05-20T10:23:42.064" v="143" actId="20577"/>
          <ac:spMkLst>
            <pc:docMk/>
            <pc:sldMk cId="4141500268" sldId="399"/>
            <ac:spMk id="2" creationId="{F46C41A4-D953-E28B-1F20-5F7C7ED479E6}"/>
          </ac:spMkLst>
        </pc:spChg>
        <pc:spChg chg="mod">
          <ac:chgData name="Kanti Adhikari" userId="S::kanti@fhi360.org::9dc41c30-55a4-4a0f-991c-57ac14704c8e" providerId="AD" clId="Web-{B7951BFA-5998-8E2A-A8EE-BB8AC18185CF}" dt="2024-05-20T10:23:00.735" v="134" actId="20577"/>
          <ac:spMkLst>
            <pc:docMk/>
            <pc:sldMk cId="4141500268" sldId="399"/>
            <ac:spMk id="3" creationId="{3B11D7B0-29A4-6D40-1837-5B2D9E88CB35}"/>
          </ac:spMkLst>
        </pc:spChg>
      </pc:sldChg>
      <pc:sldChg chg="modSp">
        <pc:chgData name="Kanti Adhikari" userId="S::kanti@fhi360.org::9dc41c30-55a4-4a0f-991c-57ac14704c8e" providerId="AD" clId="Web-{B7951BFA-5998-8E2A-A8EE-BB8AC18185CF}" dt="2024-05-20T10:21:52.093" v="123" actId="14100"/>
        <pc:sldMkLst>
          <pc:docMk/>
          <pc:sldMk cId="1980099530" sldId="641"/>
        </pc:sldMkLst>
        <pc:spChg chg="mod">
          <ac:chgData name="Kanti Adhikari" userId="S::kanti@fhi360.org::9dc41c30-55a4-4a0f-991c-57ac14704c8e" providerId="AD" clId="Web-{B7951BFA-5998-8E2A-A8EE-BB8AC18185CF}" dt="2024-05-20T10:21:52.093" v="123" actId="14100"/>
          <ac:spMkLst>
            <pc:docMk/>
            <pc:sldMk cId="1980099530" sldId="641"/>
            <ac:spMk id="2" creationId="{B752788A-386A-A5AC-D779-DAABC832622D}"/>
          </ac:spMkLst>
        </pc:spChg>
        <pc:spChg chg="mod">
          <ac:chgData name="Kanti Adhikari" userId="S::kanti@fhi360.org::9dc41c30-55a4-4a0f-991c-57ac14704c8e" providerId="AD" clId="Web-{B7951BFA-5998-8E2A-A8EE-BB8AC18185CF}" dt="2024-05-20T10:20:20.561" v="93" actId="20577"/>
          <ac:spMkLst>
            <pc:docMk/>
            <pc:sldMk cId="1980099530" sldId="641"/>
            <ac:spMk id="3" creationId="{4E4D9D7B-96D6-CDD8-A2FE-A6EAA49B1504}"/>
          </ac:spMkLst>
        </pc:spChg>
      </pc:sldChg>
      <pc:sldChg chg="modSp">
        <pc:chgData name="Kanti Adhikari" userId="S::kanti@fhi360.org::9dc41c30-55a4-4a0f-991c-57ac14704c8e" providerId="AD" clId="Web-{B7951BFA-5998-8E2A-A8EE-BB8AC18185CF}" dt="2024-05-20T10:17:45.465" v="60" actId="14100"/>
        <pc:sldMkLst>
          <pc:docMk/>
          <pc:sldMk cId="394474068" sldId="643"/>
        </pc:sldMkLst>
        <pc:spChg chg="mod">
          <ac:chgData name="Kanti Adhikari" userId="S::kanti@fhi360.org::9dc41c30-55a4-4a0f-991c-57ac14704c8e" providerId="AD" clId="Web-{B7951BFA-5998-8E2A-A8EE-BB8AC18185CF}" dt="2024-05-20T10:17:45.465" v="60" actId="14100"/>
          <ac:spMkLst>
            <pc:docMk/>
            <pc:sldMk cId="394474068" sldId="643"/>
            <ac:spMk id="2" creationId="{42DCC3DF-4D26-C06C-4FBE-F3015D0A2781}"/>
          </ac:spMkLst>
        </pc:spChg>
        <pc:spChg chg="mod">
          <ac:chgData name="Kanti Adhikari" userId="S::kanti@fhi360.org::9dc41c30-55a4-4a0f-991c-57ac14704c8e" providerId="AD" clId="Web-{B7951BFA-5998-8E2A-A8EE-BB8AC18185CF}" dt="2024-05-20T10:15:13.792" v="0" actId="20577"/>
          <ac:spMkLst>
            <pc:docMk/>
            <pc:sldMk cId="394474068" sldId="643"/>
            <ac:spMk id="3" creationId="{3BE6B9D5-C9E2-1D08-1A23-D6639415903C}"/>
          </ac:spMkLst>
        </pc:spChg>
      </pc:sldChg>
      <pc:sldChg chg="modSp">
        <pc:chgData name="Kanti Adhikari" userId="S::kanti@fhi360.org::9dc41c30-55a4-4a0f-991c-57ac14704c8e" providerId="AD" clId="Web-{B7951BFA-5998-8E2A-A8EE-BB8AC18185CF}" dt="2024-05-20T10:20:02.748" v="92" actId="14100"/>
        <pc:sldMkLst>
          <pc:docMk/>
          <pc:sldMk cId="160833524" sldId="645"/>
        </pc:sldMkLst>
        <pc:spChg chg="mod">
          <ac:chgData name="Kanti Adhikari" userId="S::kanti@fhi360.org::9dc41c30-55a4-4a0f-991c-57ac14704c8e" providerId="AD" clId="Web-{B7951BFA-5998-8E2A-A8EE-BB8AC18185CF}" dt="2024-05-20T10:18:52.232" v="74" actId="20577"/>
          <ac:spMkLst>
            <pc:docMk/>
            <pc:sldMk cId="160833524" sldId="645"/>
            <ac:spMk id="3" creationId="{A07C57EC-E5B2-4C39-4CA1-F745F7A72699}"/>
          </ac:spMkLst>
        </pc:spChg>
        <pc:spChg chg="mod">
          <ac:chgData name="Kanti Adhikari" userId="S::kanti@fhi360.org::9dc41c30-55a4-4a0f-991c-57ac14704c8e" providerId="AD" clId="Web-{B7951BFA-5998-8E2A-A8EE-BB8AC18185CF}" dt="2024-05-20T10:20:02.748" v="92" actId="14100"/>
          <ac:spMkLst>
            <pc:docMk/>
            <pc:sldMk cId="160833524" sldId="645"/>
            <ac:spMk id="4" creationId="{CECF1ED9-5B38-160F-55F7-302C3658A3A2}"/>
          </ac:spMkLst>
        </pc:spChg>
      </pc:sldChg>
      <pc:sldChg chg="modSp">
        <pc:chgData name="Kanti Adhikari" userId="S::kanti@fhi360.org::9dc41c30-55a4-4a0f-991c-57ac14704c8e" providerId="AD" clId="Web-{B7951BFA-5998-8E2A-A8EE-BB8AC18185CF}" dt="2024-05-20T10:19:06.841" v="76" actId="20577"/>
        <pc:sldMkLst>
          <pc:docMk/>
          <pc:sldMk cId="2337634482" sldId="646"/>
        </pc:sldMkLst>
        <pc:spChg chg="mod">
          <ac:chgData name="Kanti Adhikari" userId="S::kanti@fhi360.org::9dc41c30-55a4-4a0f-991c-57ac14704c8e" providerId="AD" clId="Web-{B7951BFA-5998-8E2A-A8EE-BB8AC18185CF}" dt="2024-05-20T10:19:06.841" v="76" actId="20577"/>
          <ac:spMkLst>
            <pc:docMk/>
            <pc:sldMk cId="2337634482" sldId="646"/>
            <ac:spMk id="2" creationId="{42DCC3DF-4D26-C06C-4FBE-F3015D0A2781}"/>
          </ac:spMkLst>
        </pc:spChg>
        <pc:spChg chg="mod">
          <ac:chgData name="Kanti Adhikari" userId="S::kanti@fhi360.org::9dc41c30-55a4-4a0f-991c-57ac14704c8e" providerId="AD" clId="Web-{B7951BFA-5998-8E2A-A8EE-BB8AC18185CF}" dt="2024-05-20T10:15:53.886" v="3" actId="20577"/>
          <ac:spMkLst>
            <pc:docMk/>
            <pc:sldMk cId="2337634482" sldId="646"/>
            <ac:spMk id="3" creationId="{3BE6B9D5-C9E2-1D08-1A23-D6639415903C}"/>
          </ac:spMkLst>
        </pc:spChg>
      </pc:sldChg>
      <pc:sldChg chg="modSp">
        <pc:chgData name="Kanti Adhikari" userId="S::kanti@fhi360.org::9dc41c30-55a4-4a0f-991c-57ac14704c8e" providerId="AD" clId="Web-{B7951BFA-5998-8E2A-A8EE-BB8AC18185CF}" dt="2024-05-20T10:25:26.205" v="164" actId="1076"/>
        <pc:sldMkLst>
          <pc:docMk/>
          <pc:sldMk cId="1222135276" sldId="647"/>
        </pc:sldMkLst>
        <pc:spChg chg="mod">
          <ac:chgData name="Kanti Adhikari" userId="S::kanti@fhi360.org::9dc41c30-55a4-4a0f-991c-57ac14704c8e" providerId="AD" clId="Web-{B7951BFA-5998-8E2A-A8EE-BB8AC18185CF}" dt="2024-05-20T10:25:26.205" v="164" actId="1076"/>
          <ac:spMkLst>
            <pc:docMk/>
            <pc:sldMk cId="1222135276" sldId="647"/>
            <ac:spMk id="2" creationId="{FCBAB502-03A8-343F-DBE8-17C285FFBE98}"/>
          </ac:spMkLst>
        </pc:spChg>
        <pc:picChg chg="mod">
          <ac:chgData name="Kanti Adhikari" userId="S::kanti@fhi360.org::9dc41c30-55a4-4a0f-991c-57ac14704c8e" providerId="AD" clId="Web-{B7951BFA-5998-8E2A-A8EE-BB8AC18185CF}" dt="2024-05-20T10:24:37.174" v="159" actId="14100"/>
          <ac:picMkLst>
            <pc:docMk/>
            <pc:sldMk cId="1222135276" sldId="647"/>
            <ac:picMk id="1028" creationId="{7B652CEF-E5B3-283E-8D3D-B94BB97EBD47}"/>
          </ac:picMkLst>
        </pc:picChg>
      </pc:sldChg>
      <pc:sldChg chg="modSp">
        <pc:chgData name="Kanti Adhikari" userId="S::kanti@fhi360.org::9dc41c30-55a4-4a0f-991c-57ac14704c8e" providerId="AD" clId="Web-{B7951BFA-5998-8E2A-A8EE-BB8AC18185CF}" dt="2024-05-20T10:22:39.250" v="133" actId="20577"/>
        <pc:sldMkLst>
          <pc:docMk/>
          <pc:sldMk cId="3144806612" sldId="648"/>
        </pc:sldMkLst>
        <pc:spChg chg="mod">
          <ac:chgData name="Kanti Adhikari" userId="S::kanti@fhi360.org::9dc41c30-55a4-4a0f-991c-57ac14704c8e" providerId="AD" clId="Web-{B7951BFA-5998-8E2A-A8EE-BB8AC18185CF}" dt="2024-05-20T10:22:39.250" v="133" actId="20577"/>
          <ac:spMkLst>
            <pc:docMk/>
            <pc:sldMk cId="3144806612" sldId="648"/>
            <ac:spMk id="3" creationId="{EE949876-BFDE-A18E-4317-74AA08505432}"/>
          </ac:spMkLst>
        </pc:spChg>
      </pc:sldChg>
      <pc:sldChg chg="modSp add replId">
        <pc:chgData name="Kanti Adhikari" userId="S::kanti@fhi360.org::9dc41c30-55a4-4a0f-991c-57ac14704c8e" providerId="AD" clId="Web-{B7951BFA-5998-8E2A-A8EE-BB8AC18185CF}" dt="2024-05-20T10:22:17.328" v="132" actId="20577"/>
        <pc:sldMkLst>
          <pc:docMk/>
          <pc:sldMk cId="577934513" sldId="699"/>
        </pc:sldMkLst>
        <pc:spChg chg="mod">
          <ac:chgData name="Kanti Adhikari" userId="S::kanti@fhi360.org::9dc41c30-55a4-4a0f-991c-57ac14704c8e" providerId="AD" clId="Web-{B7951BFA-5998-8E2A-A8EE-BB8AC18185CF}" dt="2024-05-20T10:22:17.328" v="132" actId="20577"/>
          <ac:spMkLst>
            <pc:docMk/>
            <pc:sldMk cId="577934513" sldId="699"/>
            <ac:spMk id="2" creationId="{B752788A-386A-A5AC-D779-DAABC832622D}"/>
          </ac:spMkLst>
        </pc:spChg>
      </pc:sldChg>
      <pc:sldChg chg="modSp add replId">
        <pc:chgData name="Kanti Adhikari" userId="S::kanti@fhi360.org::9dc41c30-55a4-4a0f-991c-57ac14704c8e" providerId="AD" clId="Web-{B7951BFA-5998-8E2A-A8EE-BB8AC18185CF}" dt="2024-05-20T10:24:24.517" v="155" actId="20577"/>
        <pc:sldMkLst>
          <pc:docMk/>
          <pc:sldMk cId="1127596216" sldId="700"/>
        </pc:sldMkLst>
        <pc:spChg chg="mod">
          <ac:chgData name="Kanti Adhikari" userId="S::kanti@fhi360.org::9dc41c30-55a4-4a0f-991c-57ac14704c8e" providerId="AD" clId="Web-{B7951BFA-5998-8E2A-A8EE-BB8AC18185CF}" dt="2024-05-20T10:24:24.517" v="155" actId="20577"/>
          <ac:spMkLst>
            <pc:docMk/>
            <pc:sldMk cId="1127596216" sldId="700"/>
            <ac:spMk id="2" creationId="{F46C41A4-D953-E28B-1F20-5F7C7ED479E6}"/>
          </ac:spMkLst>
        </pc:spChg>
      </pc:sldChg>
    </pc:docChg>
  </pc:docChgLst>
  <pc:docChgLst>
    <pc:chgData name="Tilak Bahadur Thapaliya" userId="S::tthapaliya@fhi360.org::11fb5bb9-68af-4a09-b727-db9a1b26cd64" providerId="AD" clId="Web-{3C0A7F03-4897-6C03-2B42-6AD59D2C7C7C}"/>
    <pc:docChg chg="addSld delSld modSld sldOrd">
      <pc:chgData name="Tilak Bahadur Thapaliya" userId="S::tthapaliya@fhi360.org::11fb5bb9-68af-4a09-b727-db9a1b26cd64" providerId="AD" clId="Web-{3C0A7F03-4897-6C03-2B42-6AD59D2C7C7C}" dt="2024-05-14T05:37:50.303" v="1029"/>
      <pc:docMkLst>
        <pc:docMk/>
      </pc:docMkLst>
      <pc:sldChg chg="modSp">
        <pc:chgData name="Tilak Bahadur Thapaliya" userId="S::tthapaliya@fhi360.org::11fb5bb9-68af-4a09-b727-db9a1b26cd64" providerId="AD" clId="Web-{3C0A7F03-4897-6C03-2B42-6AD59D2C7C7C}" dt="2024-05-14T03:24:49.540" v="5" actId="20577"/>
        <pc:sldMkLst>
          <pc:docMk/>
          <pc:sldMk cId="1794394581" sldId="650"/>
        </pc:sldMkLst>
        <pc:spChg chg="mod">
          <ac:chgData name="Tilak Bahadur Thapaliya" userId="S::tthapaliya@fhi360.org::11fb5bb9-68af-4a09-b727-db9a1b26cd64" providerId="AD" clId="Web-{3C0A7F03-4897-6C03-2B42-6AD59D2C7C7C}" dt="2024-05-14T03:24:49.540" v="5" actId="20577"/>
          <ac:spMkLst>
            <pc:docMk/>
            <pc:sldMk cId="1794394581" sldId="650"/>
            <ac:spMk id="2" creationId="{17C8FC5D-28E6-5FFC-A3E2-C5F9F47D7FC4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3:25:21.275" v="11" actId="20577"/>
        <pc:sldMkLst>
          <pc:docMk/>
          <pc:sldMk cId="2163852624" sldId="651"/>
        </pc:sldMkLst>
        <pc:spChg chg="mod">
          <ac:chgData name="Tilak Bahadur Thapaliya" userId="S::tthapaliya@fhi360.org::11fb5bb9-68af-4a09-b727-db9a1b26cd64" providerId="AD" clId="Web-{3C0A7F03-4897-6C03-2B42-6AD59D2C7C7C}" dt="2024-05-14T03:25:21.275" v="11" actId="20577"/>
          <ac:spMkLst>
            <pc:docMk/>
            <pc:sldMk cId="2163852624" sldId="651"/>
            <ac:spMk id="2" creationId="{A091B059-3EB4-B857-EEA1-099BF2E8C0DE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3:41:12.684" v="33" actId="14100"/>
        <pc:sldMkLst>
          <pc:docMk/>
          <pc:sldMk cId="1807527831" sldId="669"/>
        </pc:sldMkLst>
        <pc:spChg chg="mod">
          <ac:chgData name="Tilak Bahadur Thapaliya" userId="S::tthapaliya@fhi360.org::11fb5bb9-68af-4a09-b727-db9a1b26cd64" providerId="AD" clId="Web-{3C0A7F03-4897-6C03-2B42-6AD59D2C7C7C}" dt="2024-05-14T03:41:12.684" v="33" actId="14100"/>
          <ac:spMkLst>
            <pc:docMk/>
            <pc:sldMk cId="1807527831" sldId="669"/>
            <ac:spMk id="2" creationId="{6A86694F-D201-15BA-BDF1-626F5D7B796B}"/>
          </ac:spMkLst>
        </pc:spChg>
      </pc:sldChg>
      <pc:sldChg chg="modSp">
        <pc:chgData name="Tilak Bahadur Thapaliya" userId="S::tthapaliya@fhi360.org::11fb5bb9-68af-4a09-b727-db9a1b26cd64" providerId="AD" clId="Web-{3C0A7F03-4897-6C03-2B42-6AD59D2C7C7C}" dt="2024-05-14T04:40:13.606" v="1012" actId="14100"/>
        <pc:sldMkLst>
          <pc:docMk/>
          <pc:sldMk cId="85105904" sldId="670"/>
        </pc:sldMkLst>
        <pc:picChg chg="mod">
          <ac:chgData name="Tilak Bahadur Thapaliya" userId="S::tthapaliya@fhi360.org::11fb5bb9-68af-4a09-b727-db9a1b26cd64" providerId="AD" clId="Web-{3C0A7F03-4897-6C03-2B42-6AD59D2C7C7C}" dt="2024-05-14T04:40:13.606" v="1012" actId="14100"/>
          <ac:picMkLst>
            <pc:docMk/>
            <pc:sldMk cId="85105904" sldId="670"/>
            <ac:picMk id="4" creationId="{C5789635-F005-CC56-C73F-72A9072669EA}"/>
          </ac:picMkLst>
        </pc:picChg>
      </pc:sldChg>
      <pc:sldChg chg="modSp">
        <pc:chgData name="Tilak Bahadur Thapaliya" userId="S::tthapaliya@fhi360.org::11fb5bb9-68af-4a09-b727-db9a1b26cd64" providerId="AD" clId="Web-{3C0A7F03-4897-6C03-2B42-6AD59D2C7C7C}" dt="2024-05-14T04:42:15.345" v="1026" actId="20577"/>
        <pc:sldMkLst>
          <pc:docMk/>
          <pc:sldMk cId="1655700553" sldId="676"/>
        </pc:sldMkLst>
        <pc:spChg chg="mod">
          <ac:chgData name="Tilak Bahadur Thapaliya" userId="S::tthapaliya@fhi360.org::11fb5bb9-68af-4a09-b727-db9a1b26cd64" providerId="AD" clId="Web-{3C0A7F03-4897-6C03-2B42-6AD59D2C7C7C}" dt="2024-05-14T04:42:15.345" v="1026" actId="20577"/>
          <ac:spMkLst>
            <pc:docMk/>
            <pc:sldMk cId="1655700553" sldId="676"/>
            <ac:spMk id="2" creationId="{F3661458-9331-0F62-706F-43F49CE25E30}"/>
          </ac:spMkLst>
        </pc:spChg>
      </pc:sldChg>
      <pc:sldChg chg="ord">
        <pc:chgData name="Tilak Bahadur Thapaliya" userId="S::tthapaliya@fhi360.org::11fb5bb9-68af-4a09-b727-db9a1b26cd64" providerId="AD" clId="Web-{3C0A7F03-4897-6C03-2B42-6AD59D2C7C7C}" dt="2024-05-14T05:37:50.303" v="1029"/>
        <pc:sldMkLst>
          <pc:docMk/>
          <pc:sldMk cId="4016781439" sldId="683"/>
        </pc:sldMkLst>
      </pc:sldChg>
      <pc:sldChg chg="modSp">
        <pc:chgData name="Tilak Bahadur Thapaliya" userId="S::tthapaliya@fhi360.org::11fb5bb9-68af-4a09-b727-db9a1b26cd64" providerId="AD" clId="Web-{3C0A7F03-4897-6C03-2B42-6AD59D2C7C7C}" dt="2024-05-14T03:24:03.663" v="3" actId="20577"/>
        <pc:sldMkLst>
          <pc:docMk/>
          <pc:sldMk cId="3892391739" sldId="686"/>
        </pc:sldMkLst>
        <pc:spChg chg="mod">
          <ac:chgData name="Tilak Bahadur Thapaliya" userId="S::tthapaliya@fhi360.org::11fb5bb9-68af-4a09-b727-db9a1b26cd64" providerId="AD" clId="Web-{3C0A7F03-4897-6C03-2B42-6AD59D2C7C7C}" dt="2024-05-14T03:24:03.663" v="3" actId="20577"/>
          <ac:spMkLst>
            <pc:docMk/>
            <pc:sldMk cId="3892391739" sldId="686"/>
            <ac:spMk id="2" creationId="{66CA41B6-C0BB-B817-9B8B-8ABDDDA59D14}"/>
          </ac:spMkLst>
        </pc:spChg>
      </pc:sldChg>
      <pc:sldChg chg="addSp delSp modSp new del">
        <pc:chgData name="Tilak Bahadur Thapaliya" userId="S::tthapaliya@fhi360.org::11fb5bb9-68af-4a09-b727-db9a1b26cd64" providerId="AD" clId="Web-{3C0A7F03-4897-6C03-2B42-6AD59D2C7C7C}" dt="2024-05-14T04:42:05.110" v="1025"/>
        <pc:sldMkLst>
          <pc:docMk/>
          <pc:sldMk cId="998318425" sldId="692"/>
        </pc:sldMkLst>
        <pc:spChg chg="del">
          <ac:chgData name="Tilak Bahadur Thapaliya" userId="S::tthapaliya@fhi360.org::11fb5bb9-68af-4a09-b727-db9a1b26cd64" providerId="AD" clId="Web-{3C0A7F03-4897-6C03-2B42-6AD59D2C7C7C}" dt="2024-05-14T03:34:23.888" v="13"/>
          <ac:spMkLst>
            <pc:docMk/>
            <pc:sldMk cId="998318425" sldId="692"/>
            <ac:spMk id="2" creationId="{7E61B13F-0921-C74A-40BB-4061C72334D3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41:53.829" v="1022" actId="20577"/>
          <ac:spMkLst>
            <pc:docMk/>
            <pc:sldMk cId="998318425" sldId="692"/>
            <ac:spMk id="3" creationId="{4687E7A2-A101-AB84-78AA-6B5F63CCD42B}"/>
          </ac:spMkLst>
        </pc:spChg>
        <pc:spChg chg="add del mod">
          <ac:chgData name="Tilak Bahadur Thapaliya" userId="S::tthapaliya@fhi360.org::11fb5bb9-68af-4a09-b727-db9a1b26cd64" providerId="AD" clId="Web-{3C0A7F03-4897-6C03-2B42-6AD59D2C7C7C}" dt="2024-05-14T04:40:57.092" v="1014"/>
          <ac:spMkLst>
            <pc:docMk/>
            <pc:sldMk cId="998318425" sldId="692"/>
            <ac:spMk id="6" creationId="{53B49BDA-1E09-730C-62BF-151CC48F6161}"/>
          </ac:spMkLst>
        </pc:spChg>
        <pc:picChg chg="add del mod ord">
          <ac:chgData name="Tilak Bahadur Thapaliya" userId="S::tthapaliya@fhi360.org::11fb5bb9-68af-4a09-b727-db9a1b26cd64" providerId="AD" clId="Web-{3C0A7F03-4897-6C03-2B42-6AD59D2C7C7C}" dt="2024-05-14T04:40:52.952" v="1013"/>
          <ac:picMkLst>
            <pc:docMk/>
            <pc:sldMk cId="998318425" sldId="692"/>
            <ac:picMk id="4" creationId="{2424533B-AED6-2F7D-2533-52A46909C3F7}"/>
          </ac:picMkLst>
        </pc:picChg>
        <pc:picChg chg="add mod ord">
          <ac:chgData name="Tilak Bahadur Thapaliya" userId="S::tthapaliya@fhi360.org::11fb5bb9-68af-4a09-b727-db9a1b26cd64" providerId="AD" clId="Web-{3C0A7F03-4897-6C03-2B42-6AD59D2C7C7C}" dt="2024-05-14T04:40:57.092" v="1014"/>
          <ac:picMkLst>
            <pc:docMk/>
            <pc:sldMk cId="998318425" sldId="692"/>
            <ac:picMk id="7" creationId="{76B96905-08D6-E23A-58C5-34A4D8DF70E8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3:45:41.303" v="63" actId="20577"/>
        <pc:sldMkLst>
          <pc:docMk/>
          <pc:sldMk cId="2907381888" sldId="693"/>
        </pc:sldMkLst>
        <pc:spChg chg="del">
          <ac:chgData name="Tilak Bahadur Thapaliya" userId="S::tthapaliya@fhi360.org::11fb5bb9-68af-4a09-b727-db9a1b26cd64" providerId="AD" clId="Web-{3C0A7F03-4897-6C03-2B42-6AD59D2C7C7C}" dt="2024-05-14T03:45:14.021" v="37"/>
          <ac:spMkLst>
            <pc:docMk/>
            <pc:sldMk cId="2907381888" sldId="693"/>
            <ac:spMk id="2" creationId="{8C817694-5599-D53E-6836-1429EC6186CC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3:45:41.303" v="63" actId="20577"/>
          <ac:spMkLst>
            <pc:docMk/>
            <pc:sldMk cId="2907381888" sldId="693"/>
            <ac:spMk id="3" creationId="{64665F7E-41F3-504F-E2D2-D89BD140792A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3:45:29.397" v="41" actId="14100"/>
          <ac:picMkLst>
            <pc:docMk/>
            <pc:sldMk cId="2907381888" sldId="693"/>
            <ac:picMk id="4" creationId="{BDE7C423-5529-DE49-69EC-EF3656E58EFD}"/>
          </ac:picMkLst>
        </pc:picChg>
      </pc:sldChg>
      <pc:sldChg chg="addSp delSp modSp new ord">
        <pc:chgData name="Tilak Bahadur Thapaliya" userId="S::tthapaliya@fhi360.org::11fb5bb9-68af-4a09-b727-db9a1b26cd64" providerId="AD" clId="Web-{3C0A7F03-4897-6C03-2B42-6AD59D2C7C7C}" dt="2024-05-14T03:48:11.637" v="79" actId="20577"/>
        <pc:sldMkLst>
          <pc:docMk/>
          <pc:sldMk cId="1795100619" sldId="694"/>
        </pc:sldMkLst>
        <pc:spChg chg="del">
          <ac:chgData name="Tilak Bahadur Thapaliya" userId="S::tthapaliya@fhi360.org::11fb5bb9-68af-4a09-b727-db9a1b26cd64" providerId="AD" clId="Web-{3C0A7F03-4897-6C03-2B42-6AD59D2C7C7C}" dt="2024-05-14T03:46:56.868" v="64"/>
          <ac:spMkLst>
            <pc:docMk/>
            <pc:sldMk cId="1795100619" sldId="694"/>
            <ac:spMk id="2" creationId="{C461BAA2-D057-BB4A-14D4-6D87CA169890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3:48:11.637" v="79" actId="20577"/>
          <ac:spMkLst>
            <pc:docMk/>
            <pc:sldMk cId="1795100619" sldId="694"/>
            <ac:spMk id="3" creationId="{43B8F9B5-0DEC-B552-D3AB-53A0D4EB1E24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3:47:19.650" v="69" actId="14100"/>
          <ac:picMkLst>
            <pc:docMk/>
            <pc:sldMk cId="1795100619" sldId="694"/>
            <ac:picMk id="4" creationId="{9ECF9162-C3FD-09EC-9F72-9D271A6105B0}"/>
          </ac:picMkLst>
        </pc:picChg>
      </pc:sldChg>
      <pc:sldChg chg="modSp new ord">
        <pc:chgData name="Tilak Bahadur Thapaliya" userId="S::tthapaliya@fhi360.org::11fb5bb9-68af-4a09-b727-db9a1b26cd64" providerId="AD" clId="Web-{3C0A7F03-4897-6C03-2B42-6AD59D2C7C7C}" dt="2024-05-14T05:14:43.445" v="1027" actId="20577"/>
        <pc:sldMkLst>
          <pc:docMk/>
          <pc:sldMk cId="1027289769" sldId="695"/>
        </pc:sldMkLst>
        <pc:spChg chg="mod">
          <ac:chgData name="Tilak Bahadur Thapaliya" userId="S::tthapaliya@fhi360.org::11fb5bb9-68af-4a09-b727-db9a1b26cd64" providerId="AD" clId="Web-{3C0A7F03-4897-6C03-2B42-6AD59D2C7C7C}" dt="2024-05-14T04:02:28.198" v="396" actId="20577"/>
          <ac:spMkLst>
            <pc:docMk/>
            <pc:sldMk cId="1027289769" sldId="695"/>
            <ac:spMk id="2" creationId="{7BA5B4F2-EBB6-1749-956C-01B40F0BEE36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5:14:43.445" v="1027" actId="20577"/>
          <ac:spMkLst>
            <pc:docMk/>
            <pc:sldMk cId="1027289769" sldId="695"/>
            <ac:spMk id="3" creationId="{A73F6ED4-0E0E-BA2E-699C-7E3A53F56FB5}"/>
          </ac:spMkLst>
        </pc:spChg>
      </pc:sldChg>
      <pc:sldChg chg="addSp delSp modSp new">
        <pc:chgData name="Tilak Bahadur Thapaliya" userId="S::tthapaliya@fhi360.org::11fb5bb9-68af-4a09-b727-db9a1b26cd64" providerId="AD" clId="Web-{3C0A7F03-4897-6C03-2B42-6AD59D2C7C7C}" dt="2024-05-14T04:05:22.392" v="424" actId="14100"/>
        <pc:sldMkLst>
          <pc:docMk/>
          <pc:sldMk cId="1164973691" sldId="696"/>
        </pc:sldMkLst>
        <pc:spChg chg="del">
          <ac:chgData name="Tilak Bahadur Thapaliya" userId="S::tthapaliya@fhi360.org::11fb5bb9-68af-4a09-b727-db9a1b26cd64" providerId="AD" clId="Web-{3C0A7F03-4897-6C03-2B42-6AD59D2C7C7C}" dt="2024-05-14T04:03:52.857" v="412"/>
          <ac:spMkLst>
            <pc:docMk/>
            <pc:sldMk cId="1164973691" sldId="696"/>
            <ac:spMk id="2" creationId="{BADFBBB1-8712-F3BE-DD1A-FCF9ACD7FA97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03:51.107" v="411" actId="20577"/>
          <ac:spMkLst>
            <pc:docMk/>
            <pc:sldMk cId="1164973691" sldId="696"/>
            <ac:spMk id="3" creationId="{2F54B144-6FF1-9601-E62A-0ABD850D2A0E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05:22.392" v="424" actId="14100"/>
          <ac:picMkLst>
            <pc:docMk/>
            <pc:sldMk cId="1164973691" sldId="696"/>
            <ac:picMk id="4" creationId="{97756221-E1C1-0063-33DC-D1CE6FDC9E75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05:46.846" v="426" actId="14100"/>
        <pc:sldMkLst>
          <pc:docMk/>
          <pc:sldMk cId="3549515760" sldId="697"/>
        </pc:sldMkLst>
        <pc:spChg chg="del">
          <ac:chgData name="Tilak Bahadur Thapaliya" userId="S::tthapaliya@fhi360.org::11fb5bb9-68af-4a09-b727-db9a1b26cd64" providerId="AD" clId="Web-{3C0A7F03-4897-6C03-2B42-6AD59D2C7C7C}" dt="2024-05-14T04:04:52.078" v="419"/>
          <ac:spMkLst>
            <pc:docMk/>
            <pc:sldMk cId="3549515760" sldId="697"/>
            <ac:spMk id="2" creationId="{8282F09B-39C9-85DF-C1A2-6123CBE06522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04:49.781" v="418" actId="20577"/>
          <ac:spMkLst>
            <pc:docMk/>
            <pc:sldMk cId="3549515760" sldId="697"/>
            <ac:spMk id="3" creationId="{F5613DCE-832B-14DB-496C-038A65EE2B20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05:46.846" v="426" actId="14100"/>
          <ac:picMkLst>
            <pc:docMk/>
            <pc:sldMk cId="3549515760" sldId="697"/>
            <ac:picMk id="4" creationId="{7C1DA512-DE91-3455-091D-FFCF92D1691F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25:45.607" v="997" actId="20577"/>
        <pc:sldMkLst>
          <pc:docMk/>
          <pc:sldMk cId="1521194472" sldId="698"/>
        </pc:sldMkLst>
        <pc:spChg chg="mod">
          <ac:chgData name="Tilak Bahadur Thapaliya" userId="S::tthapaliya@fhi360.org::11fb5bb9-68af-4a09-b727-db9a1b26cd64" providerId="AD" clId="Web-{3C0A7F03-4897-6C03-2B42-6AD59D2C7C7C}" dt="2024-05-14T04:25:45.607" v="997" actId="20577"/>
          <ac:spMkLst>
            <pc:docMk/>
            <pc:sldMk cId="1521194472" sldId="698"/>
            <ac:spMk id="2" creationId="{8FD03B74-1AB0-DC37-1437-24DD3C2CCF14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19:45.079" v="790" actId="20577"/>
          <ac:spMkLst>
            <pc:docMk/>
            <pc:sldMk cId="1521194472" sldId="698"/>
            <ac:spMk id="3" creationId="{5FFA6F93-0BA3-30D2-DC87-778A65975AA2}"/>
          </ac:spMkLst>
        </pc:spChg>
        <pc:spChg chg="add del">
          <ac:chgData name="Tilak Bahadur Thapaliya" userId="S::tthapaliya@fhi360.org::11fb5bb9-68af-4a09-b727-db9a1b26cd64" providerId="AD" clId="Web-{3C0A7F03-4897-6C03-2B42-6AD59D2C7C7C}" dt="2024-05-14T04:20:02.017" v="937"/>
          <ac:spMkLst>
            <pc:docMk/>
            <pc:sldMk cId="1521194472" sldId="698"/>
            <ac:spMk id="5" creationId="{12587D04-8172-7A97-8E74-0CDEA49006A7}"/>
          </ac:spMkLst>
        </pc:spChg>
      </pc:sldChg>
      <pc:sldChg chg="addSp delSp modSp new del">
        <pc:chgData name="Tilak Bahadur Thapaliya" userId="S::tthapaliya@fhi360.org::11fb5bb9-68af-4a09-b727-db9a1b26cd64" providerId="AD" clId="Web-{3C0A7F03-4897-6C03-2B42-6AD59D2C7C7C}" dt="2024-05-14T04:27:12.204" v="1009" actId="14100"/>
        <pc:sldMkLst>
          <pc:docMk/>
          <pc:sldMk cId="705157357" sldId="699"/>
        </pc:sldMkLst>
        <pc:spChg chg="add del">
          <ac:chgData name="Tilak Bahadur Thapaliya" userId="S::tthapaliya@fhi360.org::11fb5bb9-68af-4a09-b727-db9a1b26cd64" providerId="AD" clId="Web-{3C0A7F03-4897-6C03-2B42-6AD59D2C7C7C}" dt="2024-05-14T04:19:56.720" v="935"/>
          <ac:spMkLst>
            <pc:docMk/>
            <pc:sldMk cId="705157357" sldId="699"/>
            <ac:spMk id="2" creationId="{D05F39DE-42BF-8D5D-57BD-022C4B97DE05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23:38.040" v="971" actId="20577"/>
          <ac:spMkLst>
            <pc:docMk/>
            <pc:sldMk cId="705157357" sldId="699"/>
            <ac:spMk id="3" creationId="{A39A6E00-A936-AC8E-3E59-5409F52905D3}"/>
          </ac:spMkLst>
        </pc:spChg>
        <pc:spChg chg="add del mod">
          <ac:chgData name="Tilak Bahadur Thapaliya" userId="S::tthapaliya@fhi360.org::11fb5bb9-68af-4a09-b727-db9a1b26cd64" providerId="AD" clId="Web-{3C0A7F03-4897-6C03-2B42-6AD59D2C7C7C}" dt="2024-05-14T04:26:36.374" v="999"/>
          <ac:spMkLst>
            <pc:docMk/>
            <pc:sldMk cId="705157357" sldId="699"/>
            <ac:spMk id="6" creationId="{C096E3A7-1317-3CD9-4A22-CFC502B4D63E}"/>
          </ac:spMkLst>
        </pc:spChg>
        <pc:picChg chg="add del mod ord">
          <ac:chgData name="Tilak Bahadur Thapaliya" userId="S::tthapaliya@fhi360.org::11fb5bb9-68af-4a09-b727-db9a1b26cd64" providerId="AD" clId="Web-{3C0A7F03-4897-6C03-2B42-6AD59D2C7C7C}" dt="2024-05-14T04:26:13.967" v="998"/>
          <ac:picMkLst>
            <pc:docMk/>
            <pc:sldMk cId="705157357" sldId="699"/>
            <ac:picMk id="4" creationId="{64677CAB-2046-2B92-A2F3-D6B28B172E44}"/>
          </ac:picMkLst>
        </pc:picChg>
        <pc:picChg chg="add mod ord">
          <ac:chgData name="Tilak Bahadur Thapaliya" userId="S::tthapaliya@fhi360.org::11fb5bb9-68af-4a09-b727-db9a1b26cd64" providerId="AD" clId="Web-{3C0A7F03-4897-6C03-2B42-6AD59D2C7C7C}" dt="2024-05-14T04:27:12.204" v="1009" actId="14100"/>
          <ac:picMkLst>
            <pc:docMk/>
            <pc:sldMk cId="705157357" sldId="699"/>
            <ac:picMk id="7" creationId="{2B6CC2C0-CFF4-F197-626C-E55257DDF4A4}"/>
          </ac:picMkLst>
        </pc:picChg>
      </pc:sldChg>
      <pc:sldChg chg="addSp delSp modSp new">
        <pc:chgData name="Tilak Bahadur Thapaliya" userId="S::tthapaliya@fhi360.org::11fb5bb9-68af-4a09-b727-db9a1b26cd64" providerId="AD" clId="Web-{3C0A7F03-4897-6C03-2B42-6AD59D2C7C7C}" dt="2024-05-14T04:23:13.992" v="963" actId="14100"/>
        <pc:sldMkLst>
          <pc:docMk/>
          <pc:sldMk cId="1441487064" sldId="700"/>
        </pc:sldMkLst>
        <pc:spChg chg="del">
          <ac:chgData name="Tilak Bahadur Thapaliya" userId="S::tthapaliya@fhi360.org::11fb5bb9-68af-4a09-b727-db9a1b26cd64" providerId="AD" clId="Web-{3C0A7F03-4897-6C03-2B42-6AD59D2C7C7C}" dt="2024-05-14T04:22:41.304" v="956"/>
          <ac:spMkLst>
            <pc:docMk/>
            <pc:sldMk cId="1441487064" sldId="700"/>
            <ac:spMk id="2" creationId="{6BC8245F-BABE-B89E-5AC4-E0BBCA0F3A5D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23:02.882" v="960" actId="20577"/>
          <ac:spMkLst>
            <pc:docMk/>
            <pc:sldMk cId="1441487064" sldId="700"/>
            <ac:spMk id="3" creationId="{FF5CAC65-3B30-B68B-4D73-2D1F55CBABF9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23:13.992" v="963" actId="14100"/>
          <ac:picMkLst>
            <pc:docMk/>
            <pc:sldMk cId="1441487064" sldId="700"/>
            <ac:picMk id="4" creationId="{26D7166C-71B7-65F6-910F-9CEE1A744286}"/>
          </ac:picMkLst>
        </pc:picChg>
      </pc:sldChg>
      <pc:sldChg chg="addSp delSp modSp new ord">
        <pc:chgData name="Tilak Bahadur Thapaliya" userId="S::tthapaliya@fhi360.org::11fb5bb9-68af-4a09-b727-db9a1b26cd64" providerId="AD" clId="Web-{3C0A7F03-4897-6C03-2B42-6AD59D2C7C7C}" dt="2024-05-14T04:41:58.579" v="1024" actId="20577"/>
        <pc:sldMkLst>
          <pc:docMk/>
          <pc:sldMk cId="829961016" sldId="701"/>
        </pc:sldMkLst>
        <pc:spChg chg="del">
          <ac:chgData name="Tilak Bahadur Thapaliya" userId="S::tthapaliya@fhi360.org::11fb5bb9-68af-4a09-b727-db9a1b26cd64" providerId="AD" clId="Web-{3C0A7F03-4897-6C03-2B42-6AD59D2C7C7C}" dt="2024-05-14T04:41:26.781" v="1017"/>
          <ac:spMkLst>
            <pc:docMk/>
            <pc:sldMk cId="829961016" sldId="701"/>
            <ac:spMk id="2" creationId="{50823809-3222-7A50-6261-3FEECA72E00F}"/>
          </ac:spMkLst>
        </pc:spChg>
        <pc:spChg chg="mod">
          <ac:chgData name="Tilak Bahadur Thapaliya" userId="S::tthapaliya@fhi360.org::11fb5bb9-68af-4a09-b727-db9a1b26cd64" providerId="AD" clId="Web-{3C0A7F03-4897-6C03-2B42-6AD59D2C7C7C}" dt="2024-05-14T04:41:58.579" v="1024" actId="20577"/>
          <ac:spMkLst>
            <pc:docMk/>
            <pc:sldMk cId="829961016" sldId="701"/>
            <ac:spMk id="3" creationId="{DC136A88-3400-EE9A-F6FD-AF7CDE87C3AC}"/>
          </ac:spMkLst>
        </pc:spChg>
        <pc:picChg chg="add mod ord">
          <ac:chgData name="Tilak Bahadur Thapaliya" userId="S::tthapaliya@fhi360.org::11fb5bb9-68af-4a09-b727-db9a1b26cd64" providerId="AD" clId="Web-{3C0A7F03-4897-6C03-2B42-6AD59D2C7C7C}" dt="2024-05-14T04:41:40.594" v="1021" actId="14100"/>
          <ac:picMkLst>
            <pc:docMk/>
            <pc:sldMk cId="829961016" sldId="701"/>
            <ac:picMk id="4" creationId="{AA0328BA-D565-EF4A-FC85-3E9054B7BCE8}"/>
          </ac:picMkLst>
        </pc:picChg>
      </pc:sldChg>
      <pc:sldChg chg="new del">
        <pc:chgData name="Tilak Bahadur Thapaliya" userId="S::tthapaliya@fhi360.org::11fb5bb9-68af-4a09-b727-db9a1b26cd64" providerId="AD" clId="Web-{3C0A7F03-4897-6C03-2B42-6AD59D2C7C7C}" dt="2024-05-14T04:35:27.424" v="1011"/>
        <pc:sldMkLst>
          <pc:docMk/>
          <pc:sldMk cId="2451826547" sldId="701"/>
        </pc:sldMkLst>
      </pc:sldChg>
    </pc:docChg>
  </pc:docChgLst>
  <pc:docChgLst>
    <pc:chgData name="Tilak Bahadur Thapaliya" userId="11fb5bb9-68af-4a09-b727-db9a1b26cd64" providerId="ADAL" clId="{4433C04C-41D9-4C3C-B897-2A905B898E7D}"/>
    <pc:docChg chg="undo custSel addSld delSld modSld sldOrd">
      <pc:chgData name="Tilak Bahadur Thapaliya" userId="11fb5bb9-68af-4a09-b727-db9a1b26cd64" providerId="ADAL" clId="{4433C04C-41D9-4C3C-B897-2A905B898E7D}" dt="2024-05-09T03:56:22.563" v="5103" actId="20577"/>
      <pc:docMkLst>
        <pc:docMk/>
      </pc:docMkLst>
      <pc:sldChg chg="modSp mod">
        <pc:chgData name="Tilak Bahadur Thapaliya" userId="11fb5bb9-68af-4a09-b727-db9a1b26cd64" providerId="ADAL" clId="{4433C04C-41D9-4C3C-B897-2A905B898E7D}" dt="2024-05-07T06:37:20.348" v="1909" actId="122"/>
        <pc:sldMkLst>
          <pc:docMk/>
          <pc:sldMk cId="444293789" sldId="308"/>
        </pc:sldMkLst>
        <pc:spChg chg="mod">
          <ac:chgData name="Tilak Bahadur Thapaliya" userId="11fb5bb9-68af-4a09-b727-db9a1b26cd64" providerId="ADAL" clId="{4433C04C-41D9-4C3C-B897-2A905B898E7D}" dt="2024-05-07T04:53:34.816" v="1192" actId="14100"/>
          <ac:spMkLst>
            <pc:docMk/>
            <pc:sldMk cId="444293789" sldId="308"/>
            <ac:spMk id="6" creationId="{D2559146-C3B2-01C9-3CAB-8F5EECA58B19}"/>
          </ac:spMkLst>
        </pc:spChg>
        <pc:spChg chg="mod">
          <ac:chgData name="Tilak Bahadur Thapaliya" userId="11fb5bb9-68af-4a09-b727-db9a1b26cd64" providerId="ADAL" clId="{4433C04C-41D9-4C3C-B897-2A905B898E7D}" dt="2024-05-07T06:37:20.348" v="1909" actId="122"/>
          <ac:spMkLst>
            <pc:docMk/>
            <pc:sldMk cId="444293789" sldId="308"/>
            <ac:spMk id="7" creationId="{E96DAA1C-6359-A18F-1D35-39F4D8DA2596}"/>
          </ac:spMkLst>
        </pc:spChg>
      </pc:sldChg>
      <pc:sldChg chg="del">
        <pc:chgData name="Tilak Bahadur Thapaliya" userId="11fb5bb9-68af-4a09-b727-db9a1b26cd64" providerId="ADAL" clId="{4433C04C-41D9-4C3C-B897-2A905B898E7D}" dt="2024-05-06T10:43:37.740" v="724" actId="47"/>
        <pc:sldMkLst>
          <pc:docMk/>
          <pc:sldMk cId="1627688157" sldId="313"/>
        </pc:sldMkLst>
      </pc:sldChg>
      <pc:sldChg chg="del">
        <pc:chgData name="Tilak Bahadur Thapaliya" userId="11fb5bb9-68af-4a09-b727-db9a1b26cd64" providerId="ADAL" clId="{4433C04C-41D9-4C3C-B897-2A905B898E7D}" dt="2024-05-06T10:44:02.568" v="729" actId="47"/>
        <pc:sldMkLst>
          <pc:docMk/>
          <pc:sldMk cId="2290399329" sldId="373"/>
        </pc:sldMkLst>
      </pc:sldChg>
      <pc:sldChg chg="del">
        <pc:chgData name="Tilak Bahadur Thapaliya" userId="11fb5bb9-68af-4a09-b727-db9a1b26cd64" providerId="ADAL" clId="{4433C04C-41D9-4C3C-B897-2A905B898E7D}" dt="2024-05-06T10:43:39.488" v="725" actId="47"/>
        <pc:sldMkLst>
          <pc:docMk/>
          <pc:sldMk cId="2517836505" sldId="400"/>
        </pc:sldMkLst>
      </pc:sldChg>
      <pc:sldChg chg="del">
        <pc:chgData name="Tilak Bahadur Thapaliya" userId="11fb5bb9-68af-4a09-b727-db9a1b26cd64" providerId="ADAL" clId="{4433C04C-41D9-4C3C-B897-2A905B898E7D}" dt="2024-05-06T10:43:43.707" v="726" actId="47"/>
        <pc:sldMkLst>
          <pc:docMk/>
          <pc:sldMk cId="862311996" sldId="626"/>
        </pc:sldMkLst>
      </pc:sldChg>
      <pc:sldChg chg="del">
        <pc:chgData name="Tilak Bahadur Thapaliya" userId="11fb5bb9-68af-4a09-b727-db9a1b26cd64" providerId="ADAL" clId="{4433C04C-41D9-4C3C-B897-2A905B898E7D}" dt="2024-05-06T10:43:44.626" v="727" actId="47"/>
        <pc:sldMkLst>
          <pc:docMk/>
          <pc:sldMk cId="3557856321" sldId="631"/>
        </pc:sldMkLst>
      </pc:sldChg>
      <pc:sldChg chg="del">
        <pc:chgData name="Tilak Bahadur Thapaliya" userId="11fb5bb9-68af-4a09-b727-db9a1b26cd64" providerId="ADAL" clId="{4433C04C-41D9-4C3C-B897-2A905B898E7D}" dt="2024-05-06T10:43:46.910" v="728" actId="47"/>
        <pc:sldMkLst>
          <pc:docMk/>
          <pc:sldMk cId="393464535" sldId="632"/>
        </pc:sldMkLst>
      </pc:sldChg>
      <pc:sldChg chg="modSp mod">
        <pc:chgData name="Tilak Bahadur Thapaliya" userId="11fb5bb9-68af-4a09-b727-db9a1b26cd64" providerId="ADAL" clId="{4433C04C-41D9-4C3C-B897-2A905B898E7D}" dt="2024-05-07T07:32:06.037" v="1932" actId="20577"/>
        <pc:sldMkLst>
          <pc:docMk/>
          <pc:sldMk cId="1654871768" sldId="633"/>
        </pc:sldMkLst>
        <pc:spChg chg="mod">
          <ac:chgData name="Tilak Bahadur Thapaliya" userId="11fb5bb9-68af-4a09-b727-db9a1b26cd64" providerId="ADAL" clId="{4433C04C-41D9-4C3C-B897-2A905B898E7D}" dt="2024-05-07T06:37:36.872" v="1910" actId="2710"/>
          <ac:spMkLst>
            <pc:docMk/>
            <pc:sldMk cId="1654871768" sldId="633"/>
            <ac:spMk id="2" creationId="{E94A3035-0014-C18B-8615-1D279F324649}"/>
          </ac:spMkLst>
        </pc:spChg>
        <pc:spChg chg="mod">
          <ac:chgData name="Tilak Bahadur Thapaliya" userId="11fb5bb9-68af-4a09-b727-db9a1b26cd64" providerId="ADAL" clId="{4433C04C-41D9-4C3C-B897-2A905B898E7D}" dt="2024-05-07T07:32:06.037" v="1932" actId="20577"/>
          <ac:spMkLst>
            <pc:docMk/>
            <pc:sldMk cId="1654871768" sldId="633"/>
            <ac:spMk id="3" creationId="{386D7D3D-BCB9-B65A-A618-6B47B324162C}"/>
          </ac:spMkLst>
        </pc:spChg>
      </pc:sldChg>
      <pc:sldChg chg="modSp mod">
        <pc:chgData name="Tilak Bahadur Thapaliya" userId="11fb5bb9-68af-4a09-b727-db9a1b26cd64" providerId="ADAL" clId="{4433C04C-41D9-4C3C-B897-2A905B898E7D}" dt="2024-05-07T07:32:14.713" v="1947" actId="20577"/>
        <pc:sldMkLst>
          <pc:docMk/>
          <pc:sldMk cId="2810428331" sldId="634"/>
        </pc:sldMkLst>
        <pc:spChg chg="mod">
          <ac:chgData name="Tilak Bahadur Thapaliya" userId="11fb5bb9-68af-4a09-b727-db9a1b26cd64" providerId="ADAL" clId="{4433C04C-41D9-4C3C-B897-2A905B898E7D}" dt="2024-05-07T06:37:48.109" v="1914" actId="14100"/>
          <ac:spMkLst>
            <pc:docMk/>
            <pc:sldMk cId="2810428331" sldId="634"/>
            <ac:spMk id="2" creationId="{2D06985D-8CAC-4C41-D82E-658393609CE9}"/>
          </ac:spMkLst>
        </pc:spChg>
        <pc:spChg chg="mod">
          <ac:chgData name="Tilak Bahadur Thapaliya" userId="11fb5bb9-68af-4a09-b727-db9a1b26cd64" providerId="ADAL" clId="{4433C04C-41D9-4C3C-B897-2A905B898E7D}" dt="2024-05-07T07:32:14.713" v="1947" actId="20577"/>
          <ac:spMkLst>
            <pc:docMk/>
            <pc:sldMk cId="2810428331" sldId="634"/>
            <ac:spMk id="3" creationId="{BDC154C8-204B-7E89-E683-783C9760834C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8:52:59.402" v="2498" actId="6549"/>
        <pc:sldMkLst>
          <pc:docMk/>
          <pc:sldMk cId="2399877589" sldId="635"/>
        </pc:sldMkLst>
        <pc:spChg chg="mod">
          <ac:chgData name="Tilak Bahadur Thapaliya" userId="11fb5bb9-68af-4a09-b727-db9a1b26cd64" providerId="ADAL" clId="{4433C04C-41D9-4C3C-B897-2A905B898E7D}" dt="2024-05-07T08:52:59.402" v="2498" actId="6549"/>
          <ac:spMkLst>
            <pc:docMk/>
            <pc:sldMk cId="2399877589" sldId="635"/>
            <ac:spMk id="2" creationId="{83C5D914-51E1-B35B-9AA3-9240FBAB7DC2}"/>
          </ac:spMkLst>
        </pc:spChg>
        <pc:spChg chg="mod">
          <ac:chgData name="Tilak Bahadur Thapaliya" userId="11fb5bb9-68af-4a09-b727-db9a1b26cd64" providerId="ADAL" clId="{4433C04C-41D9-4C3C-B897-2A905B898E7D}" dt="2024-05-06T08:15:00.864" v="38"/>
          <ac:spMkLst>
            <pc:docMk/>
            <pc:sldMk cId="2399877589" sldId="635"/>
            <ac:spMk id="3" creationId="{2E0524E8-D8C3-6D7C-3035-903BFB298030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6:57.734" v="1616" actId="14100"/>
        <pc:sldMkLst>
          <pc:docMk/>
          <pc:sldMk cId="2899567498" sldId="636"/>
        </pc:sldMkLst>
        <pc:spChg chg="mod">
          <ac:chgData name="Tilak Bahadur Thapaliya" userId="11fb5bb9-68af-4a09-b727-db9a1b26cd64" providerId="ADAL" clId="{4433C04C-41D9-4C3C-B897-2A905B898E7D}" dt="2024-05-07T05:46:57.734" v="1616" actId="14100"/>
          <ac:spMkLst>
            <pc:docMk/>
            <pc:sldMk cId="2899567498" sldId="636"/>
            <ac:spMk id="2" creationId="{A7267742-BDB9-712A-0A6F-7A87B2CF1CD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3:20.858" v="1564" actId="2710"/>
        <pc:sldMkLst>
          <pc:docMk/>
          <pc:sldMk cId="1758744348" sldId="637"/>
        </pc:sldMkLst>
        <pc:spChg chg="mod">
          <ac:chgData name="Tilak Bahadur Thapaliya" userId="11fb5bb9-68af-4a09-b727-db9a1b26cd64" providerId="ADAL" clId="{4433C04C-41D9-4C3C-B897-2A905B898E7D}" dt="2024-05-07T05:43:20.858" v="1564" actId="2710"/>
          <ac:spMkLst>
            <pc:docMk/>
            <pc:sldMk cId="1758744348" sldId="637"/>
            <ac:spMk id="2" creationId="{0FF4F7F5-2B76-DE53-3D25-8CE680FF76C6}"/>
          </ac:spMkLst>
        </pc:spChg>
      </pc:sldChg>
      <pc:sldChg chg="modSp mod">
        <pc:chgData name="Tilak Bahadur Thapaliya" userId="11fb5bb9-68af-4a09-b727-db9a1b26cd64" providerId="ADAL" clId="{4433C04C-41D9-4C3C-B897-2A905B898E7D}" dt="2024-05-07T05:46:17.751" v="1611" actId="27636"/>
        <pc:sldMkLst>
          <pc:docMk/>
          <pc:sldMk cId="2113530272" sldId="638"/>
        </pc:sldMkLst>
        <pc:spChg chg="mod">
          <ac:chgData name="Tilak Bahadur Thapaliya" userId="11fb5bb9-68af-4a09-b727-db9a1b26cd64" providerId="ADAL" clId="{4433C04C-41D9-4C3C-B897-2A905B898E7D}" dt="2024-05-07T05:46:17.751" v="1611" actId="27636"/>
          <ac:spMkLst>
            <pc:docMk/>
            <pc:sldMk cId="2113530272" sldId="638"/>
            <ac:spMk id="2" creationId="{34004A95-D6F1-1596-6613-BB23FC34D59A}"/>
          </ac:spMkLst>
        </pc:spChg>
        <pc:spChg chg="mod">
          <ac:chgData name="Tilak Bahadur Thapaliya" userId="11fb5bb9-68af-4a09-b727-db9a1b26cd64" providerId="ADAL" clId="{4433C04C-41D9-4C3C-B897-2A905B898E7D}" dt="2024-05-07T05:43:48.035" v="1579" actId="20577"/>
          <ac:spMkLst>
            <pc:docMk/>
            <pc:sldMk cId="2113530272" sldId="638"/>
            <ac:spMk id="3" creationId="{FC0E3297-FC56-4813-0CCC-045F81FE4AE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1:16.456" v="1628"/>
        <pc:sldMkLst>
          <pc:docMk/>
          <pc:sldMk cId="3664114155" sldId="639"/>
        </pc:sldMkLst>
        <pc:spChg chg="mod">
          <ac:chgData name="Tilak Bahadur Thapaliya" userId="11fb5bb9-68af-4a09-b727-db9a1b26cd64" providerId="ADAL" clId="{4433C04C-41D9-4C3C-B897-2A905B898E7D}" dt="2024-05-07T05:38:06.039" v="1521" actId="20577"/>
          <ac:spMkLst>
            <pc:docMk/>
            <pc:sldMk cId="3664114155" sldId="639"/>
            <ac:spMk id="2" creationId="{2B3E6ECD-DFE7-00FB-F5B6-CFBEAB1808C6}"/>
          </ac:spMkLst>
        </pc:spChg>
        <pc:spChg chg="mod">
          <ac:chgData name="Tilak Bahadur Thapaliya" userId="11fb5bb9-68af-4a09-b727-db9a1b26cd64" providerId="ADAL" clId="{4433C04C-41D9-4C3C-B897-2A905B898E7D}" dt="2024-05-07T06:01:16.456" v="1628"/>
          <ac:spMkLst>
            <pc:docMk/>
            <pc:sldMk cId="3664114155" sldId="639"/>
            <ac:spMk id="3" creationId="{76F0D105-C0C6-0FB6-2A3E-3490A2A241CD}"/>
          </ac:spMkLst>
        </pc:spChg>
      </pc:sldChg>
      <pc:sldChg chg="modSp mod">
        <pc:chgData name="Tilak Bahadur Thapaliya" userId="11fb5bb9-68af-4a09-b727-db9a1b26cd64" providerId="ADAL" clId="{4433C04C-41D9-4C3C-B897-2A905B898E7D}" dt="2024-05-08T09:39:44.355" v="4217" actId="27636"/>
        <pc:sldMkLst>
          <pc:docMk/>
          <pc:sldMk cId="1825058772" sldId="640"/>
        </pc:sldMkLst>
        <pc:spChg chg="mod">
          <ac:chgData name="Tilak Bahadur Thapaliya" userId="11fb5bb9-68af-4a09-b727-db9a1b26cd64" providerId="ADAL" clId="{4433C04C-41D9-4C3C-B897-2A905B898E7D}" dt="2024-05-08T09:39:44.355" v="4217" actId="27636"/>
          <ac:spMkLst>
            <pc:docMk/>
            <pc:sldMk cId="1825058772" sldId="640"/>
            <ac:spMk id="2" creationId="{3EEDD211-855B-0FC6-CBF7-56568602D082}"/>
          </ac:spMkLst>
        </pc:spChg>
        <pc:spChg chg="mod">
          <ac:chgData name="Tilak Bahadur Thapaliya" userId="11fb5bb9-68af-4a09-b727-db9a1b26cd64" providerId="ADAL" clId="{4433C04C-41D9-4C3C-B897-2A905B898E7D}" dt="2024-05-07T06:01:40.140" v="1629" actId="20577"/>
          <ac:spMkLst>
            <pc:docMk/>
            <pc:sldMk cId="1825058772" sldId="640"/>
            <ac:spMk id="3" creationId="{A25E5224-C0FE-E7FB-2346-3D31B00440BF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4:08.239" v="1634" actId="6549"/>
        <pc:sldMkLst>
          <pc:docMk/>
          <pc:sldMk cId="2091447527" sldId="641"/>
        </pc:sldMkLst>
        <pc:spChg chg="mod">
          <ac:chgData name="Tilak Bahadur Thapaliya" userId="11fb5bb9-68af-4a09-b727-db9a1b26cd64" providerId="ADAL" clId="{4433C04C-41D9-4C3C-B897-2A905B898E7D}" dt="2024-05-07T06:04:08.239" v="1634" actId="6549"/>
          <ac:spMkLst>
            <pc:docMk/>
            <pc:sldMk cId="2091447527" sldId="641"/>
            <ac:spMk id="2" creationId="{305C0FB6-656E-8786-B51E-89AFF86847DD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06:40.208" v="1657" actId="27636"/>
        <pc:sldMkLst>
          <pc:docMk/>
          <pc:sldMk cId="3958948094" sldId="642"/>
        </pc:sldMkLst>
        <pc:spChg chg="mod">
          <ac:chgData name="Tilak Bahadur Thapaliya" userId="11fb5bb9-68af-4a09-b727-db9a1b26cd64" providerId="ADAL" clId="{4433C04C-41D9-4C3C-B897-2A905B898E7D}" dt="2024-05-07T06:06:40.208" v="1657" actId="27636"/>
          <ac:spMkLst>
            <pc:docMk/>
            <pc:sldMk cId="3958948094" sldId="642"/>
            <ac:spMk id="2" creationId="{A91C83B0-D870-5B9B-290E-5D98DDCC913B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1:26.833" v="1812" actId="27636"/>
        <pc:sldMkLst>
          <pc:docMk/>
          <pc:sldMk cId="1150314848" sldId="643"/>
        </pc:sldMkLst>
        <pc:spChg chg="mod">
          <ac:chgData name="Tilak Bahadur Thapaliya" userId="11fb5bb9-68af-4a09-b727-db9a1b26cd64" providerId="ADAL" clId="{4433C04C-41D9-4C3C-B897-2A905B898E7D}" dt="2024-05-07T06:21:26.833" v="1812" actId="27636"/>
          <ac:spMkLst>
            <pc:docMk/>
            <pc:sldMk cId="1150314848" sldId="643"/>
            <ac:spMk id="2" creationId="{2292179B-3FCF-71C2-A64B-0254D9BCAF3E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1:56.626" v="1813" actId="5793"/>
        <pc:sldMkLst>
          <pc:docMk/>
          <pc:sldMk cId="3631846188" sldId="644"/>
        </pc:sldMkLst>
        <pc:spChg chg="mod">
          <ac:chgData name="Tilak Bahadur Thapaliya" userId="11fb5bb9-68af-4a09-b727-db9a1b26cd64" providerId="ADAL" clId="{4433C04C-41D9-4C3C-B897-2A905B898E7D}" dt="2024-05-07T06:21:56.626" v="1813" actId="5793"/>
          <ac:spMkLst>
            <pc:docMk/>
            <pc:sldMk cId="3631846188" sldId="644"/>
            <ac:spMk id="2" creationId="{760CFAC2-3A6D-5FCC-0734-E9C5E0303D9D}"/>
          </ac:spMkLst>
        </pc:spChg>
      </pc:sldChg>
      <pc:sldChg chg="modSp mod">
        <pc:chgData name="Tilak Bahadur Thapaliya" userId="11fb5bb9-68af-4a09-b727-db9a1b26cd64" providerId="ADAL" clId="{4433C04C-41D9-4C3C-B897-2A905B898E7D}" dt="2024-05-07T06:22:51.884" v="1815" actId="12"/>
        <pc:sldMkLst>
          <pc:docMk/>
          <pc:sldMk cId="896612807" sldId="645"/>
        </pc:sldMkLst>
        <pc:spChg chg="mod">
          <ac:chgData name="Tilak Bahadur Thapaliya" userId="11fb5bb9-68af-4a09-b727-db9a1b26cd64" providerId="ADAL" clId="{4433C04C-41D9-4C3C-B897-2A905B898E7D}" dt="2024-05-07T06:22:51.884" v="1815" actId="12"/>
          <ac:spMkLst>
            <pc:docMk/>
            <pc:sldMk cId="896612807" sldId="645"/>
            <ac:spMk id="2" creationId="{26B55BF3-0CB8-A3B1-A921-BECEA7CC72B0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27:50.881" v="1833" actId="20577"/>
        <pc:sldMkLst>
          <pc:docMk/>
          <pc:sldMk cId="2343988946" sldId="646"/>
        </pc:sldMkLst>
        <pc:spChg chg="mod">
          <ac:chgData name="Tilak Bahadur Thapaliya" userId="11fb5bb9-68af-4a09-b727-db9a1b26cd64" providerId="ADAL" clId="{4433C04C-41D9-4C3C-B897-2A905B898E7D}" dt="2024-05-07T06:27:50.881" v="1833" actId="20577"/>
          <ac:spMkLst>
            <pc:docMk/>
            <pc:sldMk cId="2343988946" sldId="646"/>
            <ac:spMk id="2" creationId="{A1E23594-2F14-234A-AFA8-A9B73B4119DB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32:16.772" v="1868" actId="255"/>
        <pc:sldMkLst>
          <pc:docMk/>
          <pc:sldMk cId="3524156401" sldId="647"/>
        </pc:sldMkLst>
        <pc:spChg chg="mod">
          <ac:chgData name="Tilak Bahadur Thapaliya" userId="11fb5bb9-68af-4a09-b727-db9a1b26cd64" providerId="ADAL" clId="{4433C04C-41D9-4C3C-B897-2A905B898E7D}" dt="2024-05-07T06:32:16.772" v="1868" actId="255"/>
          <ac:spMkLst>
            <pc:docMk/>
            <pc:sldMk cId="3524156401" sldId="647"/>
            <ac:spMk id="2" creationId="{51804B56-0351-ECC9-F5D5-4AF257DA2CBE}"/>
          </ac:spMkLst>
        </pc:spChg>
        <pc:spChg chg="mod">
          <ac:chgData name="Tilak Bahadur Thapaliya" userId="11fb5bb9-68af-4a09-b727-db9a1b26cd64" providerId="ADAL" clId="{4433C04C-41D9-4C3C-B897-2A905B898E7D}" dt="2024-05-06T08:27:08.449" v="158" actId="27636"/>
          <ac:spMkLst>
            <pc:docMk/>
            <pc:sldMk cId="3524156401" sldId="647"/>
            <ac:spMk id="3" creationId="{5481EE84-037F-F0BC-2B8E-31D4D20F1E2C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29:19.173" v="1842" actId="6549"/>
        <pc:sldMkLst>
          <pc:docMk/>
          <pc:sldMk cId="461573862" sldId="648"/>
        </pc:sldMkLst>
        <pc:spChg chg="mod">
          <ac:chgData name="Tilak Bahadur Thapaliya" userId="11fb5bb9-68af-4a09-b727-db9a1b26cd64" providerId="ADAL" clId="{4433C04C-41D9-4C3C-B897-2A905B898E7D}" dt="2024-05-07T06:29:19.173" v="1842" actId="6549"/>
          <ac:spMkLst>
            <pc:docMk/>
            <pc:sldMk cId="461573862" sldId="648"/>
            <ac:spMk id="2" creationId="{4EF5A5E2-7091-A8D5-9E0C-1C0E1F0298EA}"/>
          </ac:spMkLst>
        </pc:spChg>
        <pc:spChg chg="mod">
          <ac:chgData name="Tilak Bahadur Thapaliya" userId="11fb5bb9-68af-4a09-b727-db9a1b26cd64" providerId="ADAL" clId="{4433C04C-41D9-4C3C-B897-2A905B898E7D}" dt="2024-05-06T08:27:04.331" v="156" actId="27636"/>
          <ac:spMkLst>
            <pc:docMk/>
            <pc:sldMk cId="461573862" sldId="648"/>
            <ac:spMk id="3" creationId="{8C9ABD70-7A54-0BA5-6BFF-40F349753970}"/>
          </ac:spMkLst>
        </pc:spChg>
      </pc:sldChg>
      <pc:sldChg chg="modSp mod ord">
        <pc:chgData name="Tilak Bahadur Thapaliya" userId="11fb5bb9-68af-4a09-b727-db9a1b26cd64" providerId="ADAL" clId="{4433C04C-41D9-4C3C-B897-2A905B898E7D}" dt="2024-05-07T06:36:09.417" v="1903" actId="27636"/>
        <pc:sldMkLst>
          <pc:docMk/>
          <pc:sldMk cId="2418370412" sldId="649"/>
        </pc:sldMkLst>
        <pc:spChg chg="mod">
          <ac:chgData name="Tilak Bahadur Thapaliya" userId="11fb5bb9-68af-4a09-b727-db9a1b26cd64" providerId="ADAL" clId="{4433C04C-41D9-4C3C-B897-2A905B898E7D}" dt="2024-05-07T06:36:09.417" v="1903" actId="27636"/>
          <ac:spMkLst>
            <pc:docMk/>
            <pc:sldMk cId="2418370412" sldId="649"/>
            <ac:spMk id="2" creationId="{BE4029B5-D307-B67D-4CF1-1F8376A326F2}"/>
          </ac:spMkLst>
        </pc:spChg>
        <pc:spChg chg="mod">
          <ac:chgData name="Tilak Bahadur Thapaliya" userId="11fb5bb9-68af-4a09-b727-db9a1b26cd64" providerId="ADAL" clId="{4433C04C-41D9-4C3C-B897-2A905B898E7D}" dt="2024-05-07T05:10:43.665" v="1341" actId="20577"/>
          <ac:spMkLst>
            <pc:docMk/>
            <pc:sldMk cId="2418370412" sldId="649"/>
            <ac:spMk id="3" creationId="{197B797B-FE59-4857-2F58-0EB428E41AC6}"/>
          </ac:spMkLst>
        </pc:spChg>
      </pc:sldChg>
      <pc:sldChg chg="modSp new mod ord">
        <pc:chgData name="Tilak Bahadur Thapaliya" userId="11fb5bb9-68af-4a09-b727-db9a1b26cd64" providerId="ADAL" clId="{4433C04C-41D9-4C3C-B897-2A905B898E7D}" dt="2024-05-07T06:07:43.206" v="1662" actId="27636"/>
        <pc:sldMkLst>
          <pc:docMk/>
          <pc:sldMk cId="1794394581" sldId="650"/>
        </pc:sldMkLst>
        <pc:spChg chg="mod">
          <ac:chgData name="Tilak Bahadur Thapaliya" userId="11fb5bb9-68af-4a09-b727-db9a1b26cd64" providerId="ADAL" clId="{4433C04C-41D9-4C3C-B897-2A905B898E7D}" dt="2024-05-07T06:07:43.206" v="1662" actId="27636"/>
          <ac:spMkLst>
            <pc:docMk/>
            <pc:sldMk cId="1794394581" sldId="650"/>
            <ac:spMk id="2" creationId="{17C8FC5D-28E6-5FFC-A3E2-C5F9F47D7FC4}"/>
          </ac:spMkLst>
        </pc:spChg>
        <pc:spChg chg="mod">
          <ac:chgData name="Tilak Bahadur Thapaliya" userId="11fb5bb9-68af-4a09-b727-db9a1b26cd64" providerId="ADAL" clId="{4433C04C-41D9-4C3C-B897-2A905B898E7D}" dt="2024-05-06T08:28:05.335" v="170" actId="255"/>
          <ac:spMkLst>
            <pc:docMk/>
            <pc:sldMk cId="1794394581" sldId="650"/>
            <ac:spMk id="3" creationId="{7F9CA710-8E42-A996-3D51-8E403F075DF7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11:14.361" v="1694" actId="27636"/>
        <pc:sldMkLst>
          <pc:docMk/>
          <pc:sldMk cId="2163852624" sldId="651"/>
        </pc:sldMkLst>
        <pc:spChg chg="mod">
          <ac:chgData name="Tilak Bahadur Thapaliya" userId="11fb5bb9-68af-4a09-b727-db9a1b26cd64" providerId="ADAL" clId="{4433C04C-41D9-4C3C-B897-2A905B898E7D}" dt="2024-05-07T06:11:14.361" v="1694" actId="27636"/>
          <ac:spMkLst>
            <pc:docMk/>
            <pc:sldMk cId="2163852624" sldId="651"/>
            <ac:spMk id="2" creationId="{A091B059-3EB4-B857-EEA1-099BF2E8C0DE}"/>
          </ac:spMkLst>
        </pc:spChg>
        <pc:spChg chg="mod">
          <ac:chgData name="Tilak Bahadur Thapaliya" userId="11fb5bb9-68af-4a09-b727-db9a1b26cd64" providerId="ADAL" clId="{4433C04C-41D9-4C3C-B897-2A905B898E7D}" dt="2024-05-06T08:43:33.719" v="255" actId="20577"/>
          <ac:spMkLst>
            <pc:docMk/>
            <pc:sldMk cId="2163852624" sldId="651"/>
            <ac:spMk id="3" creationId="{319EAF2C-8FB6-C2BB-F6B7-8D8EB9C3AD6A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18:27.147" v="1783" actId="255"/>
        <pc:sldMkLst>
          <pc:docMk/>
          <pc:sldMk cId="1959947759" sldId="652"/>
        </pc:sldMkLst>
        <pc:spChg chg="mod">
          <ac:chgData name="Tilak Bahadur Thapaliya" userId="11fb5bb9-68af-4a09-b727-db9a1b26cd64" providerId="ADAL" clId="{4433C04C-41D9-4C3C-B897-2A905B898E7D}" dt="2024-05-07T06:18:27.147" v="1783" actId="255"/>
          <ac:spMkLst>
            <pc:docMk/>
            <pc:sldMk cId="1959947759" sldId="652"/>
            <ac:spMk id="2" creationId="{981F192D-4C45-A705-BD74-499BD99C3E5F}"/>
          </ac:spMkLst>
        </pc:spChg>
        <pc:spChg chg="mod">
          <ac:chgData name="Tilak Bahadur Thapaliya" userId="11fb5bb9-68af-4a09-b727-db9a1b26cd64" providerId="ADAL" clId="{4433C04C-41D9-4C3C-B897-2A905B898E7D}" dt="2024-05-06T08:43:39.407" v="258" actId="20577"/>
          <ac:spMkLst>
            <pc:docMk/>
            <pc:sldMk cId="1959947759" sldId="652"/>
            <ac:spMk id="3" creationId="{71ADEEB3-38C2-796E-D5E0-503A9E24693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6T08:59:20.265" v="328" actId="2696"/>
        <pc:sldMkLst>
          <pc:docMk/>
          <pc:sldMk cId="1522452334" sldId="653"/>
        </pc:sldMkLst>
        <pc:spChg chg="mod">
          <ac:chgData name="Tilak Bahadur Thapaliya" userId="11fb5bb9-68af-4a09-b727-db9a1b26cd64" providerId="ADAL" clId="{4433C04C-41D9-4C3C-B897-2A905B898E7D}" dt="2024-05-06T08:56:56.459" v="320" actId="20577"/>
          <ac:spMkLst>
            <pc:docMk/>
            <pc:sldMk cId="1522452334" sldId="653"/>
            <ac:spMk id="2" creationId="{162CE71B-A606-3FFE-B7BA-E0E88527CA90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7:56:59.263" v="1970" actId="20577"/>
        <pc:sldMkLst>
          <pc:docMk/>
          <pc:sldMk cId="3172881945" sldId="653"/>
        </pc:sldMkLst>
        <pc:spChg chg="mod">
          <ac:chgData name="Tilak Bahadur Thapaliya" userId="11fb5bb9-68af-4a09-b727-db9a1b26cd64" providerId="ADAL" clId="{4433C04C-41D9-4C3C-B897-2A905B898E7D}" dt="2024-05-07T07:56:59.263" v="1970" actId="20577"/>
          <ac:spMkLst>
            <pc:docMk/>
            <pc:sldMk cId="3172881945" sldId="653"/>
            <ac:spMk id="2" creationId="{4E325966-27E6-51D7-8153-2989F4AA2921}"/>
          </ac:spMkLst>
        </pc:spChg>
        <pc:spChg chg="mod">
          <ac:chgData name="Tilak Bahadur Thapaliya" userId="11fb5bb9-68af-4a09-b727-db9a1b26cd64" providerId="ADAL" clId="{4433C04C-41D9-4C3C-B897-2A905B898E7D}" dt="2024-05-06T09:02:42.932" v="363" actId="27636"/>
          <ac:spMkLst>
            <pc:docMk/>
            <pc:sldMk cId="3172881945" sldId="653"/>
            <ac:spMk id="3" creationId="{EC489CE3-8202-C17F-4916-9A81F7DA7E45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6T09:01:35.858" v="351" actId="2696"/>
        <pc:sldMkLst>
          <pc:docMk/>
          <pc:sldMk cId="1773816924" sldId="654"/>
        </pc:sldMkLst>
        <pc:spChg chg="mod">
          <ac:chgData name="Tilak Bahadur Thapaliya" userId="11fb5bb9-68af-4a09-b727-db9a1b26cd64" providerId="ADAL" clId="{4433C04C-41D9-4C3C-B897-2A905B898E7D}" dt="2024-05-06T09:01:03.359" v="342" actId="6549"/>
          <ac:spMkLst>
            <pc:docMk/>
            <pc:sldMk cId="1773816924" sldId="654"/>
            <ac:spMk id="2" creationId="{9051ADA1-B874-DEF2-DF50-28EC0DFC01CA}"/>
          </ac:spMkLst>
        </pc:spChg>
        <pc:spChg chg="mod">
          <ac:chgData name="Tilak Bahadur Thapaliya" userId="11fb5bb9-68af-4a09-b727-db9a1b26cd64" providerId="ADAL" clId="{4433C04C-41D9-4C3C-B897-2A905B898E7D}" dt="2024-05-06T09:00:14.024" v="335" actId="27636"/>
          <ac:spMkLst>
            <pc:docMk/>
            <pc:sldMk cId="1773816924" sldId="654"/>
            <ac:spMk id="3" creationId="{3184C99E-5636-92BD-3793-0732ACEA28E6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6:34:35.508" v="1893" actId="20577"/>
        <pc:sldMkLst>
          <pc:docMk/>
          <pc:sldMk cId="3718867118" sldId="654"/>
        </pc:sldMkLst>
        <pc:spChg chg="mod">
          <ac:chgData name="Tilak Bahadur Thapaliya" userId="11fb5bb9-68af-4a09-b727-db9a1b26cd64" providerId="ADAL" clId="{4433C04C-41D9-4C3C-B897-2A905B898E7D}" dt="2024-05-07T06:34:35.508" v="1893" actId="20577"/>
          <ac:spMkLst>
            <pc:docMk/>
            <pc:sldMk cId="3718867118" sldId="654"/>
            <ac:spMk id="2" creationId="{C97B16E2-906A-A89B-9833-688763C4C930}"/>
          </ac:spMkLst>
        </pc:spChg>
        <pc:spChg chg="mod">
          <ac:chgData name="Tilak Bahadur Thapaliya" userId="11fb5bb9-68af-4a09-b727-db9a1b26cd64" providerId="ADAL" clId="{4433C04C-41D9-4C3C-B897-2A905B898E7D}" dt="2024-05-06T09:54:52.534" v="373" actId="27636"/>
          <ac:spMkLst>
            <pc:docMk/>
            <pc:sldMk cId="3718867118" sldId="654"/>
            <ac:spMk id="3" creationId="{CFD03B69-F83F-641A-97C6-EEDF5B392ADD}"/>
          </ac:spMkLst>
        </pc:spChg>
      </pc:sldChg>
      <pc:sldChg chg="add del">
        <pc:chgData name="Tilak Bahadur Thapaliya" userId="11fb5bb9-68af-4a09-b727-db9a1b26cd64" providerId="ADAL" clId="{4433C04C-41D9-4C3C-B897-2A905B898E7D}" dt="2024-05-06T08:59:23.139" v="329" actId="2696"/>
        <pc:sldMkLst>
          <pc:docMk/>
          <pc:sldMk cId="1191978870" sldId="655"/>
        </pc:sldMkLst>
      </pc:sldChg>
      <pc:sldChg chg="modSp new mod">
        <pc:chgData name="Tilak Bahadur Thapaliya" userId="11fb5bb9-68af-4a09-b727-db9a1b26cd64" providerId="ADAL" clId="{4433C04C-41D9-4C3C-B897-2A905B898E7D}" dt="2024-05-07T08:02:00.974" v="2039" actId="108"/>
        <pc:sldMkLst>
          <pc:docMk/>
          <pc:sldMk cId="2600054167" sldId="655"/>
        </pc:sldMkLst>
        <pc:spChg chg="mod">
          <ac:chgData name="Tilak Bahadur Thapaliya" userId="11fb5bb9-68af-4a09-b727-db9a1b26cd64" providerId="ADAL" clId="{4433C04C-41D9-4C3C-B897-2A905B898E7D}" dt="2024-05-07T08:02:00.974" v="2039" actId="108"/>
          <ac:spMkLst>
            <pc:docMk/>
            <pc:sldMk cId="2600054167" sldId="655"/>
            <ac:spMk id="2" creationId="{D8E6B641-08D5-E473-D44A-205F7EA282BC}"/>
          </ac:spMkLst>
        </pc:spChg>
        <pc:spChg chg="mod">
          <ac:chgData name="Tilak Bahadur Thapaliya" userId="11fb5bb9-68af-4a09-b727-db9a1b26cd64" providerId="ADAL" clId="{4433C04C-41D9-4C3C-B897-2A905B898E7D}" dt="2024-05-06T09:54:56.999" v="375" actId="27636"/>
          <ac:spMkLst>
            <pc:docMk/>
            <pc:sldMk cId="2600054167" sldId="655"/>
            <ac:spMk id="3" creationId="{2DEEDFF6-A576-6AC5-0D78-CE911E1CA7B0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8T09:53:58.570" v="4466" actId="20577"/>
        <pc:sldMkLst>
          <pc:docMk/>
          <pc:sldMk cId="1078420185" sldId="656"/>
        </pc:sldMkLst>
        <pc:spChg chg="mod">
          <ac:chgData name="Tilak Bahadur Thapaliya" userId="11fb5bb9-68af-4a09-b727-db9a1b26cd64" providerId="ADAL" clId="{4433C04C-41D9-4C3C-B897-2A905B898E7D}" dt="2024-05-08T09:53:58.570" v="4466" actId="20577"/>
          <ac:spMkLst>
            <pc:docMk/>
            <pc:sldMk cId="1078420185" sldId="656"/>
            <ac:spMk id="2" creationId="{2FF247B9-8E8D-53B9-3B4E-1EEB83BF43DA}"/>
          </ac:spMkLst>
        </pc:spChg>
        <pc:spChg chg="mod">
          <ac:chgData name="Tilak Bahadur Thapaliya" userId="11fb5bb9-68af-4a09-b727-db9a1b26cd64" providerId="ADAL" clId="{4433C04C-41D9-4C3C-B897-2A905B898E7D}" dt="2024-05-06T09:55:00.938" v="377" actId="27636"/>
          <ac:spMkLst>
            <pc:docMk/>
            <pc:sldMk cId="1078420185" sldId="656"/>
            <ac:spMk id="3" creationId="{8FB57E24-CDDF-516B-4AD0-E4E3062D7FD4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1:00.415" v="2116" actId="6549"/>
        <pc:sldMkLst>
          <pc:docMk/>
          <pc:sldMk cId="859824024" sldId="657"/>
        </pc:sldMkLst>
        <pc:spChg chg="mod">
          <ac:chgData name="Tilak Bahadur Thapaliya" userId="11fb5bb9-68af-4a09-b727-db9a1b26cd64" providerId="ADAL" clId="{4433C04C-41D9-4C3C-B897-2A905B898E7D}" dt="2024-05-07T08:11:00.415" v="2116" actId="6549"/>
          <ac:spMkLst>
            <pc:docMk/>
            <pc:sldMk cId="859824024" sldId="657"/>
            <ac:spMk id="2" creationId="{A73A7AB1-E642-D4F4-6188-66BBF6C10BB2}"/>
          </ac:spMkLst>
        </pc:spChg>
        <pc:spChg chg="mod">
          <ac:chgData name="Tilak Bahadur Thapaliya" userId="11fb5bb9-68af-4a09-b727-db9a1b26cd64" providerId="ADAL" clId="{4433C04C-41D9-4C3C-B897-2A905B898E7D}" dt="2024-05-06T09:55:04.426" v="379" actId="27636"/>
          <ac:spMkLst>
            <pc:docMk/>
            <pc:sldMk cId="859824024" sldId="657"/>
            <ac:spMk id="3" creationId="{FCA3D3B7-A496-19D5-0821-BC98EAB976BC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0:18.674" v="2114" actId="6549"/>
        <pc:sldMkLst>
          <pc:docMk/>
          <pc:sldMk cId="3238263542" sldId="658"/>
        </pc:sldMkLst>
        <pc:spChg chg="mod">
          <ac:chgData name="Tilak Bahadur Thapaliya" userId="11fb5bb9-68af-4a09-b727-db9a1b26cd64" providerId="ADAL" clId="{4433C04C-41D9-4C3C-B897-2A905B898E7D}" dt="2024-05-07T08:10:18.674" v="2114" actId="6549"/>
          <ac:spMkLst>
            <pc:docMk/>
            <pc:sldMk cId="3238263542" sldId="658"/>
            <ac:spMk id="2" creationId="{4DEE37D3-DEC3-A214-4D73-0253C64DC856}"/>
          </ac:spMkLst>
        </pc:spChg>
        <pc:spChg chg="mod">
          <ac:chgData name="Tilak Bahadur Thapaliya" userId="11fb5bb9-68af-4a09-b727-db9a1b26cd64" providerId="ADAL" clId="{4433C04C-41D9-4C3C-B897-2A905B898E7D}" dt="2024-05-06T09:55:08.253" v="381" actId="27636"/>
          <ac:spMkLst>
            <pc:docMk/>
            <pc:sldMk cId="3238263542" sldId="658"/>
            <ac:spMk id="3" creationId="{80C66E9B-FD51-A352-34FE-24B292C4F8C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8:10:30.058" v="2115" actId="2696"/>
        <pc:sldMkLst>
          <pc:docMk/>
          <pc:sldMk cId="1176704967" sldId="659"/>
        </pc:sldMkLst>
        <pc:spChg chg="mod">
          <ac:chgData name="Tilak Bahadur Thapaliya" userId="11fb5bb9-68af-4a09-b727-db9a1b26cd64" providerId="ADAL" clId="{4433C04C-41D9-4C3C-B897-2A905B898E7D}" dt="2024-05-06T10:08:51.502" v="594" actId="20577"/>
          <ac:spMkLst>
            <pc:docMk/>
            <pc:sldMk cId="1176704967" sldId="659"/>
            <ac:spMk id="2" creationId="{1BE76B7F-137F-FA69-D8F6-D7B8870E74DE}"/>
          </ac:spMkLst>
        </pc:spChg>
        <pc:spChg chg="mod">
          <ac:chgData name="Tilak Bahadur Thapaliya" userId="11fb5bb9-68af-4a09-b727-db9a1b26cd64" providerId="ADAL" clId="{4433C04C-41D9-4C3C-B897-2A905B898E7D}" dt="2024-05-06T09:55:11.826" v="383" actId="27636"/>
          <ac:spMkLst>
            <pc:docMk/>
            <pc:sldMk cId="1176704967" sldId="659"/>
            <ac:spMk id="3" creationId="{BF2B2980-07D5-821B-7D45-17A387A1CC5B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18:36.406" v="2243" actId="20577"/>
        <pc:sldMkLst>
          <pc:docMk/>
          <pc:sldMk cId="2431294578" sldId="660"/>
        </pc:sldMkLst>
        <pc:spChg chg="mod">
          <ac:chgData name="Tilak Bahadur Thapaliya" userId="11fb5bb9-68af-4a09-b727-db9a1b26cd64" providerId="ADAL" clId="{4433C04C-41D9-4C3C-B897-2A905B898E7D}" dt="2024-05-07T08:18:36.406" v="2243" actId="20577"/>
          <ac:spMkLst>
            <pc:docMk/>
            <pc:sldMk cId="2431294578" sldId="660"/>
            <ac:spMk id="2" creationId="{FF10B8B6-720F-867F-014C-2253DF1D074F}"/>
          </ac:spMkLst>
        </pc:spChg>
        <pc:spChg chg="mod">
          <ac:chgData name="Tilak Bahadur Thapaliya" userId="11fb5bb9-68af-4a09-b727-db9a1b26cd64" providerId="ADAL" clId="{4433C04C-41D9-4C3C-B897-2A905B898E7D}" dt="2024-05-06T10:12:05.164" v="600" actId="27636"/>
          <ac:spMkLst>
            <pc:docMk/>
            <pc:sldMk cId="2431294578" sldId="660"/>
            <ac:spMk id="3" creationId="{42052080-546F-8F46-1240-E957EC8CBCF3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24:03.599" v="2278" actId="27636"/>
        <pc:sldMkLst>
          <pc:docMk/>
          <pc:sldMk cId="3935238909" sldId="661"/>
        </pc:sldMkLst>
        <pc:spChg chg="mod">
          <ac:chgData name="Tilak Bahadur Thapaliya" userId="11fb5bb9-68af-4a09-b727-db9a1b26cd64" providerId="ADAL" clId="{4433C04C-41D9-4C3C-B897-2A905B898E7D}" dt="2024-05-07T08:24:03.599" v="2278" actId="27636"/>
          <ac:spMkLst>
            <pc:docMk/>
            <pc:sldMk cId="3935238909" sldId="661"/>
            <ac:spMk id="2" creationId="{B440D6AF-252B-7233-6592-3F4F2F08C9C7}"/>
          </ac:spMkLst>
        </pc:spChg>
        <pc:spChg chg="mod">
          <ac:chgData name="Tilak Bahadur Thapaliya" userId="11fb5bb9-68af-4a09-b727-db9a1b26cd64" providerId="ADAL" clId="{4433C04C-41D9-4C3C-B897-2A905B898E7D}" dt="2024-05-06T10:13:03.114" v="603"/>
          <ac:spMkLst>
            <pc:docMk/>
            <pc:sldMk cId="3935238909" sldId="661"/>
            <ac:spMk id="3" creationId="{EB11D1C8-08DE-992A-82D8-19989F95B385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1:41.947" v="2367" actId="27636"/>
        <pc:sldMkLst>
          <pc:docMk/>
          <pc:sldMk cId="3298623206" sldId="662"/>
        </pc:sldMkLst>
        <pc:spChg chg="mod">
          <ac:chgData name="Tilak Bahadur Thapaliya" userId="11fb5bb9-68af-4a09-b727-db9a1b26cd64" providerId="ADAL" clId="{4433C04C-41D9-4C3C-B897-2A905B898E7D}" dt="2024-05-07T08:31:41.947" v="2367" actId="27636"/>
          <ac:spMkLst>
            <pc:docMk/>
            <pc:sldMk cId="3298623206" sldId="662"/>
            <ac:spMk id="2" creationId="{3D21B620-321B-116E-E71A-CED66C9E2827}"/>
          </ac:spMkLst>
        </pc:spChg>
        <pc:spChg chg="mod">
          <ac:chgData name="Tilak Bahadur Thapaliya" userId="11fb5bb9-68af-4a09-b727-db9a1b26cd64" providerId="ADAL" clId="{4433C04C-41D9-4C3C-B897-2A905B898E7D}" dt="2024-05-06T10:30:43.382" v="648"/>
          <ac:spMkLst>
            <pc:docMk/>
            <pc:sldMk cId="3298623206" sldId="662"/>
            <ac:spMk id="3" creationId="{708D8C26-8D10-F364-37E4-80F8E70FA5AA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3:54.729" v="2395" actId="27636"/>
        <pc:sldMkLst>
          <pc:docMk/>
          <pc:sldMk cId="3267940360" sldId="663"/>
        </pc:sldMkLst>
        <pc:spChg chg="mod">
          <ac:chgData name="Tilak Bahadur Thapaliya" userId="11fb5bb9-68af-4a09-b727-db9a1b26cd64" providerId="ADAL" clId="{4433C04C-41D9-4C3C-B897-2A905B898E7D}" dt="2024-05-07T08:33:54.729" v="2395" actId="27636"/>
          <ac:spMkLst>
            <pc:docMk/>
            <pc:sldMk cId="3267940360" sldId="663"/>
            <ac:spMk id="2" creationId="{6B48C0C9-D4E6-A7C5-B3F1-11159E123462}"/>
          </ac:spMkLst>
        </pc:spChg>
        <pc:spChg chg="mod">
          <ac:chgData name="Tilak Bahadur Thapaliya" userId="11fb5bb9-68af-4a09-b727-db9a1b26cd64" providerId="ADAL" clId="{4433C04C-41D9-4C3C-B897-2A905B898E7D}" dt="2024-05-06T10:19:07.555" v="620" actId="27636"/>
          <ac:spMkLst>
            <pc:docMk/>
            <pc:sldMk cId="3267940360" sldId="663"/>
            <ac:spMk id="3" creationId="{83E21F4E-732E-9902-1575-3685995DFB94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7T08:34:22.570" v="2396" actId="21"/>
        <pc:sldMkLst>
          <pc:docMk/>
          <pc:sldMk cId="2408365518" sldId="664"/>
        </pc:sldMkLst>
        <pc:spChg chg="mod">
          <ac:chgData name="Tilak Bahadur Thapaliya" userId="11fb5bb9-68af-4a09-b727-db9a1b26cd64" providerId="ADAL" clId="{4433C04C-41D9-4C3C-B897-2A905B898E7D}" dt="2024-05-06T10:38:28.898" v="673" actId="5793"/>
          <ac:spMkLst>
            <pc:docMk/>
            <pc:sldMk cId="2408365518" sldId="664"/>
            <ac:spMk id="2" creationId="{180B3390-DAD0-6B03-35E4-522C4C45F0C5}"/>
          </ac:spMkLst>
        </pc:spChg>
        <pc:spChg chg="mod">
          <ac:chgData name="Tilak Bahadur Thapaliya" userId="11fb5bb9-68af-4a09-b727-db9a1b26cd64" providerId="ADAL" clId="{4433C04C-41D9-4C3C-B897-2A905B898E7D}" dt="2024-05-06T10:38:43.035" v="707" actId="20577"/>
          <ac:spMkLst>
            <pc:docMk/>
            <pc:sldMk cId="2408365518" sldId="664"/>
            <ac:spMk id="3" creationId="{3E582AC3-14E1-2526-C939-F119E63B13F7}"/>
          </ac:spMkLst>
        </pc:spChg>
        <pc:spChg chg="add del mod">
          <ac:chgData name="Tilak Bahadur Thapaliya" userId="11fb5bb9-68af-4a09-b727-db9a1b26cd64" providerId="ADAL" clId="{4433C04C-41D9-4C3C-B897-2A905B898E7D}" dt="2024-05-07T08:34:22.570" v="2396" actId="21"/>
          <ac:spMkLst>
            <pc:docMk/>
            <pc:sldMk cId="2408365518" sldId="664"/>
            <ac:spMk id="7" creationId="{F2F1493F-1FB7-FD55-04A9-5DAF1B18C53C}"/>
          </ac:spMkLst>
        </pc:spChg>
        <pc:picChg chg="add mod">
          <ac:chgData name="Tilak Bahadur Thapaliya" userId="11fb5bb9-68af-4a09-b727-db9a1b26cd64" providerId="ADAL" clId="{4433C04C-41D9-4C3C-B897-2A905B898E7D}" dt="2024-05-06T10:38:25.459" v="672" actId="1076"/>
          <ac:picMkLst>
            <pc:docMk/>
            <pc:sldMk cId="2408365518" sldId="664"/>
            <ac:picMk id="5" creationId="{50D77446-678F-F5D6-018E-8443AA5A4C55}"/>
          </ac:picMkLst>
        </pc:picChg>
      </pc:sldChg>
      <pc:sldChg chg="modSp new del mod">
        <pc:chgData name="Tilak Bahadur Thapaliya" userId="11fb5bb9-68af-4a09-b727-db9a1b26cd64" providerId="ADAL" clId="{4433C04C-41D9-4C3C-B897-2A905B898E7D}" dt="2024-05-07T08:37:00.669" v="2417" actId="47"/>
        <pc:sldMkLst>
          <pc:docMk/>
          <pc:sldMk cId="894208914" sldId="665"/>
        </pc:sldMkLst>
        <pc:spChg chg="mod">
          <ac:chgData name="Tilak Bahadur Thapaliya" userId="11fb5bb9-68af-4a09-b727-db9a1b26cd64" providerId="ADAL" clId="{4433C04C-41D9-4C3C-B897-2A905B898E7D}" dt="2024-05-07T08:34:53.797" v="2414" actId="20577"/>
          <ac:spMkLst>
            <pc:docMk/>
            <pc:sldMk cId="894208914" sldId="665"/>
            <ac:spMk id="2" creationId="{77288381-21E9-618C-8C16-7A4F604E4BAB}"/>
          </ac:spMkLst>
        </pc:spChg>
        <pc:spChg chg="mod">
          <ac:chgData name="Tilak Bahadur Thapaliya" userId="11fb5bb9-68af-4a09-b727-db9a1b26cd64" providerId="ADAL" clId="{4433C04C-41D9-4C3C-B897-2A905B898E7D}" dt="2024-05-06T10:46:41.206" v="732" actId="20577"/>
          <ac:spMkLst>
            <pc:docMk/>
            <pc:sldMk cId="894208914" sldId="665"/>
            <ac:spMk id="3" creationId="{99B93238-E4AB-F4DE-8103-8386A3BE8938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8:37:00.669" v="2417" actId="47"/>
        <pc:sldMkLst>
          <pc:docMk/>
          <pc:sldMk cId="669370007" sldId="666"/>
        </pc:sldMkLst>
        <pc:spChg chg="mod">
          <ac:chgData name="Tilak Bahadur Thapaliya" userId="11fb5bb9-68af-4a09-b727-db9a1b26cd64" providerId="ADAL" clId="{4433C04C-41D9-4C3C-B897-2A905B898E7D}" dt="2024-05-06T10:51:55.355" v="738" actId="27636"/>
          <ac:spMkLst>
            <pc:docMk/>
            <pc:sldMk cId="669370007" sldId="666"/>
            <ac:spMk id="2" creationId="{CF167800-EFCB-F6CB-9C9C-745CA5FCF239}"/>
          </ac:spMkLst>
        </pc:spChg>
        <pc:spChg chg="mod">
          <ac:chgData name="Tilak Bahadur Thapaliya" userId="11fb5bb9-68af-4a09-b727-db9a1b26cd64" providerId="ADAL" clId="{4433C04C-41D9-4C3C-B897-2A905B898E7D}" dt="2024-05-06T10:52:03.645" v="740" actId="27636"/>
          <ac:spMkLst>
            <pc:docMk/>
            <pc:sldMk cId="669370007" sldId="666"/>
            <ac:spMk id="3" creationId="{2E141ACB-406A-78B8-7B8C-BE765D63AE43}"/>
          </ac:spMkLst>
        </pc:spChg>
      </pc:sldChg>
      <pc:sldChg chg="addSp modSp new mod">
        <pc:chgData name="Tilak Bahadur Thapaliya" userId="11fb5bb9-68af-4a09-b727-db9a1b26cd64" providerId="ADAL" clId="{4433C04C-41D9-4C3C-B897-2A905B898E7D}" dt="2024-05-07T08:36:56.487" v="2416" actId="27636"/>
        <pc:sldMkLst>
          <pc:docMk/>
          <pc:sldMk cId="2108902741" sldId="667"/>
        </pc:sldMkLst>
        <pc:spChg chg="mod">
          <ac:chgData name="Tilak Bahadur Thapaliya" userId="11fb5bb9-68af-4a09-b727-db9a1b26cd64" providerId="ADAL" clId="{4433C04C-41D9-4C3C-B897-2A905B898E7D}" dt="2024-05-06T10:53:39.028" v="741"/>
          <ac:spMkLst>
            <pc:docMk/>
            <pc:sldMk cId="2108902741" sldId="667"/>
            <ac:spMk id="2" creationId="{1200A5A8-8452-7EF2-DF59-485A8E490F0C}"/>
          </ac:spMkLst>
        </pc:spChg>
        <pc:spChg chg="mod">
          <ac:chgData name="Tilak Bahadur Thapaliya" userId="11fb5bb9-68af-4a09-b727-db9a1b26cd64" providerId="ADAL" clId="{4433C04C-41D9-4C3C-B897-2A905B898E7D}" dt="2024-05-07T08:36:56.487" v="2416" actId="27636"/>
          <ac:spMkLst>
            <pc:docMk/>
            <pc:sldMk cId="2108902741" sldId="667"/>
            <ac:spMk id="3" creationId="{B0DB4C43-73E4-8478-4982-A5210C244FD2}"/>
          </ac:spMkLst>
        </pc:spChg>
        <pc:picChg chg="add mod">
          <ac:chgData name="Tilak Bahadur Thapaliya" userId="11fb5bb9-68af-4a09-b727-db9a1b26cd64" providerId="ADAL" clId="{4433C04C-41D9-4C3C-B897-2A905B898E7D}" dt="2024-05-06T10:54:10.852" v="743" actId="1076"/>
          <ac:picMkLst>
            <pc:docMk/>
            <pc:sldMk cId="2108902741" sldId="667"/>
            <ac:picMk id="4" creationId="{099BE3EE-9A56-8DF4-38F7-252ABBB9B690}"/>
          </ac:picMkLst>
        </pc:picChg>
      </pc:sldChg>
      <pc:sldChg chg="addSp delSp modSp new mod">
        <pc:chgData name="Tilak Bahadur Thapaliya" userId="11fb5bb9-68af-4a09-b727-db9a1b26cd64" providerId="ADAL" clId="{4433C04C-41D9-4C3C-B897-2A905B898E7D}" dt="2024-05-06T10:54:58.255" v="759" actId="20577"/>
        <pc:sldMkLst>
          <pc:docMk/>
          <pc:sldMk cId="3394018397" sldId="668"/>
        </pc:sldMkLst>
        <pc:spChg chg="del">
          <ac:chgData name="Tilak Bahadur Thapaliya" userId="11fb5bb9-68af-4a09-b727-db9a1b26cd64" providerId="ADAL" clId="{4433C04C-41D9-4C3C-B897-2A905B898E7D}" dt="2024-05-06T10:54:50.856" v="744"/>
          <ac:spMkLst>
            <pc:docMk/>
            <pc:sldMk cId="3394018397" sldId="668"/>
            <ac:spMk id="2" creationId="{0E4372F6-2705-72D6-8E8E-43EEDBD132EE}"/>
          </ac:spMkLst>
        </pc:spChg>
        <pc:spChg chg="mod">
          <ac:chgData name="Tilak Bahadur Thapaliya" userId="11fb5bb9-68af-4a09-b727-db9a1b26cd64" providerId="ADAL" clId="{4433C04C-41D9-4C3C-B897-2A905B898E7D}" dt="2024-05-06T10:54:58.255" v="759" actId="20577"/>
          <ac:spMkLst>
            <pc:docMk/>
            <pc:sldMk cId="3394018397" sldId="668"/>
            <ac:spMk id="3" creationId="{861789CD-287F-5E6B-156D-95E63F1327B1}"/>
          </ac:spMkLst>
        </pc:spChg>
        <pc:picChg chg="add mod">
          <ac:chgData name="Tilak Bahadur Thapaliya" userId="11fb5bb9-68af-4a09-b727-db9a1b26cd64" providerId="ADAL" clId="{4433C04C-41D9-4C3C-B897-2A905B898E7D}" dt="2024-05-06T10:54:50.856" v="744"/>
          <ac:picMkLst>
            <pc:docMk/>
            <pc:sldMk cId="3394018397" sldId="668"/>
            <ac:picMk id="4" creationId="{218F6C12-0867-096F-F39D-70DED9E64399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6T10:55:20.670" v="777" actId="20577"/>
        <pc:sldMkLst>
          <pc:docMk/>
          <pc:sldMk cId="1807527831" sldId="669"/>
        </pc:sldMkLst>
        <pc:spChg chg="mod">
          <ac:chgData name="Tilak Bahadur Thapaliya" userId="11fb5bb9-68af-4a09-b727-db9a1b26cd64" providerId="ADAL" clId="{4433C04C-41D9-4C3C-B897-2A905B898E7D}" dt="2024-05-06T10:55:15.111" v="760"/>
          <ac:spMkLst>
            <pc:docMk/>
            <pc:sldMk cId="1807527831" sldId="669"/>
            <ac:spMk id="2" creationId="{6A86694F-D201-15BA-BDF1-626F5D7B796B}"/>
          </ac:spMkLst>
        </pc:spChg>
        <pc:spChg chg="mod">
          <ac:chgData name="Tilak Bahadur Thapaliya" userId="11fb5bb9-68af-4a09-b727-db9a1b26cd64" providerId="ADAL" clId="{4433C04C-41D9-4C3C-B897-2A905B898E7D}" dt="2024-05-06T10:55:20.670" v="777" actId="20577"/>
          <ac:spMkLst>
            <pc:docMk/>
            <pc:sldMk cId="1807527831" sldId="669"/>
            <ac:spMk id="3" creationId="{AF94BA83-11D9-79FF-3B70-1ABF0CE92A05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6T10:56:10.119" v="789" actId="14100"/>
        <pc:sldMkLst>
          <pc:docMk/>
          <pc:sldMk cId="85105904" sldId="670"/>
        </pc:sldMkLst>
        <pc:spChg chg="del">
          <ac:chgData name="Tilak Bahadur Thapaliya" userId="11fb5bb9-68af-4a09-b727-db9a1b26cd64" providerId="ADAL" clId="{4433C04C-41D9-4C3C-B897-2A905B898E7D}" dt="2024-05-06T10:55:53.681" v="778"/>
          <ac:spMkLst>
            <pc:docMk/>
            <pc:sldMk cId="85105904" sldId="670"/>
            <ac:spMk id="2" creationId="{E3C23CDA-77AE-0FC9-8F56-4E2235F9BE23}"/>
          </ac:spMkLst>
        </pc:spChg>
        <pc:spChg chg="mod">
          <ac:chgData name="Tilak Bahadur Thapaliya" userId="11fb5bb9-68af-4a09-b727-db9a1b26cd64" providerId="ADAL" clId="{4433C04C-41D9-4C3C-B897-2A905B898E7D}" dt="2024-05-06T10:55:59.782" v="788" actId="20577"/>
          <ac:spMkLst>
            <pc:docMk/>
            <pc:sldMk cId="85105904" sldId="670"/>
            <ac:spMk id="3" creationId="{6E4A86AE-DCA3-CC97-33B7-1A2261A1759D}"/>
          </ac:spMkLst>
        </pc:spChg>
        <pc:picChg chg="add mod">
          <ac:chgData name="Tilak Bahadur Thapaliya" userId="11fb5bb9-68af-4a09-b727-db9a1b26cd64" providerId="ADAL" clId="{4433C04C-41D9-4C3C-B897-2A905B898E7D}" dt="2024-05-06T10:56:10.119" v="789" actId="14100"/>
          <ac:picMkLst>
            <pc:docMk/>
            <pc:sldMk cId="85105904" sldId="670"/>
            <ac:picMk id="4" creationId="{C5789635-F005-CC56-C73F-72A9072669EA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7T08:37:33.488" v="2421" actId="2710"/>
        <pc:sldMkLst>
          <pc:docMk/>
          <pc:sldMk cId="2678587632" sldId="671"/>
        </pc:sldMkLst>
        <pc:spChg chg="mod">
          <ac:chgData name="Tilak Bahadur Thapaliya" userId="11fb5bb9-68af-4a09-b727-db9a1b26cd64" providerId="ADAL" clId="{4433C04C-41D9-4C3C-B897-2A905B898E7D}" dt="2024-05-07T08:37:33.488" v="2421" actId="2710"/>
          <ac:spMkLst>
            <pc:docMk/>
            <pc:sldMk cId="2678587632" sldId="671"/>
            <ac:spMk id="2" creationId="{9290EDEA-DF65-9E78-6751-B2B5C1E14622}"/>
          </ac:spMkLst>
        </pc:spChg>
        <pc:spChg chg="mod">
          <ac:chgData name="Tilak Bahadur Thapaliya" userId="11fb5bb9-68af-4a09-b727-db9a1b26cd64" providerId="ADAL" clId="{4433C04C-41D9-4C3C-B897-2A905B898E7D}" dt="2024-05-06T10:57:39.650" v="791" actId="27636"/>
          <ac:spMkLst>
            <pc:docMk/>
            <pc:sldMk cId="2678587632" sldId="671"/>
            <ac:spMk id="3" creationId="{3AA89E6F-53D4-BDC6-C16F-0D6DBADD7352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8:25.301" v="2424" actId="12"/>
        <pc:sldMkLst>
          <pc:docMk/>
          <pc:sldMk cId="2612931549" sldId="672"/>
        </pc:sldMkLst>
        <pc:spChg chg="mod">
          <ac:chgData name="Tilak Bahadur Thapaliya" userId="11fb5bb9-68af-4a09-b727-db9a1b26cd64" providerId="ADAL" clId="{4433C04C-41D9-4C3C-B897-2A905B898E7D}" dt="2024-05-07T08:38:25.301" v="2424" actId="12"/>
          <ac:spMkLst>
            <pc:docMk/>
            <pc:sldMk cId="2612931549" sldId="672"/>
            <ac:spMk id="2" creationId="{EF7294AB-C8D8-11FC-CF3B-E256B06F35CB}"/>
          </ac:spMkLst>
        </pc:spChg>
        <pc:spChg chg="mod">
          <ac:chgData name="Tilak Bahadur Thapaliya" userId="11fb5bb9-68af-4a09-b727-db9a1b26cd64" providerId="ADAL" clId="{4433C04C-41D9-4C3C-B897-2A905B898E7D}" dt="2024-05-07T04:14:15.845" v="836" actId="27636"/>
          <ac:spMkLst>
            <pc:docMk/>
            <pc:sldMk cId="2612931549" sldId="672"/>
            <ac:spMk id="3" creationId="{46F2B555-99E3-55ED-D8FE-61881BA9BA69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39:50.958" v="2446" actId="12"/>
        <pc:sldMkLst>
          <pc:docMk/>
          <pc:sldMk cId="3061502199" sldId="673"/>
        </pc:sldMkLst>
        <pc:spChg chg="mod">
          <ac:chgData name="Tilak Bahadur Thapaliya" userId="11fb5bb9-68af-4a09-b727-db9a1b26cd64" providerId="ADAL" clId="{4433C04C-41D9-4C3C-B897-2A905B898E7D}" dt="2024-05-07T08:39:50.958" v="2446" actId="12"/>
          <ac:spMkLst>
            <pc:docMk/>
            <pc:sldMk cId="3061502199" sldId="673"/>
            <ac:spMk id="2" creationId="{FE6FF7DA-F79C-500F-8BD7-39E3E1F7A547}"/>
          </ac:spMkLst>
        </pc:spChg>
        <pc:spChg chg="mod">
          <ac:chgData name="Tilak Bahadur Thapaliya" userId="11fb5bb9-68af-4a09-b727-db9a1b26cd64" providerId="ADAL" clId="{4433C04C-41D9-4C3C-B897-2A905B898E7D}" dt="2024-05-07T04:20:25.311" v="862" actId="27636"/>
          <ac:spMkLst>
            <pc:docMk/>
            <pc:sldMk cId="3061502199" sldId="673"/>
            <ac:spMk id="3" creationId="{54E07047-BF7D-615A-44AF-FF3F0BDCAD3E}"/>
          </ac:spMkLst>
        </pc:spChg>
      </pc:sldChg>
      <pc:sldChg chg="addSp delSp modSp new mod">
        <pc:chgData name="Tilak Bahadur Thapaliya" userId="11fb5bb9-68af-4a09-b727-db9a1b26cd64" providerId="ADAL" clId="{4433C04C-41D9-4C3C-B897-2A905B898E7D}" dt="2024-05-07T08:41:38.190" v="2463" actId="27636"/>
        <pc:sldMkLst>
          <pc:docMk/>
          <pc:sldMk cId="702239029" sldId="674"/>
        </pc:sldMkLst>
        <pc:spChg chg="mod">
          <ac:chgData name="Tilak Bahadur Thapaliya" userId="11fb5bb9-68af-4a09-b727-db9a1b26cd64" providerId="ADAL" clId="{4433C04C-41D9-4C3C-B897-2A905B898E7D}" dt="2024-05-07T08:41:38.190" v="2463" actId="27636"/>
          <ac:spMkLst>
            <pc:docMk/>
            <pc:sldMk cId="702239029" sldId="674"/>
            <ac:spMk id="2" creationId="{A3567C51-572E-1383-4D21-60DF31816681}"/>
          </ac:spMkLst>
        </pc:spChg>
        <pc:spChg chg="mod">
          <ac:chgData name="Tilak Bahadur Thapaliya" userId="11fb5bb9-68af-4a09-b727-db9a1b26cd64" providerId="ADAL" clId="{4433C04C-41D9-4C3C-B897-2A905B898E7D}" dt="2024-05-07T04:22:27.732" v="875" actId="27636"/>
          <ac:spMkLst>
            <pc:docMk/>
            <pc:sldMk cId="702239029" sldId="674"/>
            <ac:spMk id="3" creationId="{3B42C53B-2E99-01B2-63AE-70C741F05F4D}"/>
          </ac:spMkLst>
        </pc:spChg>
        <pc:picChg chg="add del">
          <ac:chgData name="Tilak Bahadur Thapaliya" userId="11fb5bb9-68af-4a09-b727-db9a1b26cd64" providerId="ADAL" clId="{4433C04C-41D9-4C3C-B897-2A905B898E7D}" dt="2024-05-07T04:22:25.156" v="873" actId="22"/>
          <ac:picMkLst>
            <pc:docMk/>
            <pc:sldMk cId="702239029" sldId="674"/>
            <ac:picMk id="5" creationId="{D8B6755A-0D8D-FFEA-E9BE-257814F18909}"/>
          </ac:picMkLst>
        </pc:picChg>
        <pc:picChg chg="add del">
          <ac:chgData name="Tilak Bahadur Thapaliya" userId="11fb5bb9-68af-4a09-b727-db9a1b26cd64" providerId="ADAL" clId="{4433C04C-41D9-4C3C-B897-2A905B898E7D}" dt="2024-05-07T04:22:24.279" v="872" actId="22"/>
          <ac:picMkLst>
            <pc:docMk/>
            <pc:sldMk cId="702239029" sldId="674"/>
            <ac:picMk id="7" creationId="{F4D5A0DF-A38D-2F1B-DF12-9AC69858DBAF}"/>
          </ac:picMkLst>
        </pc:picChg>
      </pc:sldChg>
      <pc:sldChg chg="modSp new mod">
        <pc:chgData name="Tilak Bahadur Thapaliya" userId="11fb5bb9-68af-4a09-b727-db9a1b26cd64" providerId="ADAL" clId="{4433C04C-41D9-4C3C-B897-2A905B898E7D}" dt="2024-05-07T08:43:29.892" v="2481" actId="27636"/>
        <pc:sldMkLst>
          <pc:docMk/>
          <pc:sldMk cId="3762641011" sldId="675"/>
        </pc:sldMkLst>
        <pc:spChg chg="mod">
          <ac:chgData name="Tilak Bahadur Thapaliya" userId="11fb5bb9-68af-4a09-b727-db9a1b26cd64" providerId="ADAL" clId="{4433C04C-41D9-4C3C-B897-2A905B898E7D}" dt="2024-05-07T08:43:29.892" v="2481" actId="27636"/>
          <ac:spMkLst>
            <pc:docMk/>
            <pc:sldMk cId="3762641011" sldId="675"/>
            <ac:spMk id="2" creationId="{5CCFC90F-EE5F-3F75-E746-24E584851FD5}"/>
          </ac:spMkLst>
        </pc:spChg>
        <pc:spChg chg="mod">
          <ac:chgData name="Tilak Bahadur Thapaliya" userId="11fb5bb9-68af-4a09-b727-db9a1b26cd64" providerId="ADAL" clId="{4433C04C-41D9-4C3C-B897-2A905B898E7D}" dt="2024-05-07T04:35:15.114" v="940" actId="27636"/>
          <ac:spMkLst>
            <pc:docMk/>
            <pc:sldMk cId="3762641011" sldId="675"/>
            <ac:spMk id="3" creationId="{3D8D885E-2873-31F6-8D7A-03992165A6D1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2:21.556" v="2466" actId="21"/>
        <pc:sldMkLst>
          <pc:docMk/>
          <pc:sldMk cId="1655700553" sldId="676"/>
        </pc:sldMkLst>
        <pc:spChg chg="mod">
          <ac:chgData name="Tilak Bahadur Thapaliya" userId="11fb5bb9-68af-4a09-b727-db9a1b26cd64" providerId="ADAL" clId="{4433C04C-41D9-4C3C-B897-2A905B898E7D}" dt="2024-05-07T08:42:21.556" v="2466" actId="21"/>
          <ac:spMkLst>
            <pc:docMk/>
            <pc:sldMk cId="1655700553" sldId="676"/>
            <ac:spMk id="2" creationId="{F3661458-9331-0F62-706F-43F49CE25E30}"/>
          </ac:spMkLst>
        </pc:spChg>
        <pc:spChg chg="mod">
          <ac:chgData name="Tilak Bahadur Thapaliya" userId="11fb5bb9-68af-4a09-b727-db9a1b26cd64" providerId="ADAL" clId="{4433C04C-41D9-4C3C-B897-2A905B898E7D}" dt="2024-05-07T04:30:39.532" v="914" actId="27636"/>
          <ac:spMkLst>
            <pc:docMk/>
            <pc:sldMk cId="1655700553" sldId="676"/>
            <ac:spMk id="3" creationId="{C63FF40A-2183-CD3C-246C-8741E12C2E0E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4:57.685" v="2496" actId="12"/>
        <pc:sldMkLst>
          <pc:docMk/>
          <pc:sldMk cId="686922721" sldId="677"/>
        </pc:sldMkLst>
        <pc:spChg chg="mod">
          <ac:chgData name="Tilak Bahadur Thapaliya" userId="11fb5bb9-68af-4a09-b727-db9a1b26cd64" providerId="ADAL" clId="{4433C04C-41D9-4C3C-B897-2A905B898E7D}" dt="2024-05-07T08:44:57.685" v="2496" actId="12"/>
          <ac:spMkLst>
            <pc:docMk/>
            <pc:sldMk cId="686922721" sldId="677"/>
            <ac:spMk id="2" creationId="{A96C4606-4CC9-3639-8CE4-AF1FC332F0C7}"/>
          </ac:spMkLst>
        </pc:spChg>
        <pc:spChg chg="mod">
          <ac:chgData name="Tilak Bahadur Thapaliya" userId="11fb5bb9-68af-4a09-b727-db9a1b26cd64" providerId="ADAL" clId="{4433C04C-41D9-4C3C-B897-2A905B898E7D}" dt="2024-05-07T05:05:51.645" v="1312" actId="20577"/>
          <ac:spMkLst>
            <pc:docMk/>
            <pc:sldMk cId="686922721" sldId="677"/>
            <ac:spMk id="3" creationId="{CB4A0C44-125F-BD44-0DA2-E714CA69F660}"/>
          </ac:spMkLst>
        </pc:spChg>
      </pc:sldChg>
      <pc:sldChg chg="modSp new del mod">
        <pc:chgData name="Tilak Bahadur Thapaliya" userId="11fb5bb9-68af-4a09-b727-db9a1b26cd64" providerId="ADAL" clId="{4433C04C-41D9-4C3C-B897-2A905B898E7D}" dt="2024-05-07T05:08:02.745" v="1324" actId="2696"/>
        <pc:sldMkLst>
          <pc:docMk/>
          <pc:sldMk cId="2723912165" sldId="678"/>
        </pc:sldMkLst>
        <pc:spChg chg="mod">
          <ac:chgData name="Tilak Bahadur Thapaliya" userId="11fb5bb9-68af-4a09-b727-db9a1b26cd64" providerId="ADAL" clId="{4433C04C-41D9-4C3C-B897-2A905B898E7D}" dt="2024-05-07T04:40:07.820" v="948" actId="27636"/>
          <ac:spMkLst>
            <pc:docMk/>
            <pc:sldMk cId="2723912165" sldId="678"/>
            <ac:spMk id="2" creationId="{A34B9DB3-995D-A8CF-AF3F-ACC7287515C2}"/>
          </ac:spMkLst>
        </pc:spChg>
        <pc:spChg chg="mod">
          <ac:chgData name="Tilak Bahadur Thapaliya" userId="11fb5bb9-68af-4a09-b727-db9a1b26cd64" providerId="ADAL" clId="{4433C04C-41D9-4C3C-B897-2A905B898E7D}" dt="2024-05-07T04:35:20.769" v="942" actId="27636"/>
          <ac:spMkLst>
            <pc:docMk/>
            <pc:sldMk cId="2723912165" sldId="678"/>
            <ac:spMk id="3" creationId="{44F88C42-A662-8B4B-07C8-8C49D238A3EF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08:44:25.202" v="2491" actId="6549"/>
        <pc:sldMkLst>
          <pc:docMk/>
          <pc:sldMk cId="2576844484" sldId="679"/>
        </pc:sldMkLst>
        <pc:spChg chg="mod">
          <ac:chgData name="Tilak Bahadur Thapaliya" userId="11fb5bb9-68af-4a09-b727-db9a1b26cd64" providerId="ADAL" clId="{4433C04C-41D9-4C3C-B897-2A905B898E7D}" dt="2024-05-07T08:44:25.202" v="2491" actId="6549"/>
          <ac:spMkLst>
            <pc:docMk/>
            <pc:sldMk cId="2576844484" sldId="679"/>
            <ac:spMk id="2" creationId="{1E1BB410-A4CA-E711-FE1E-FD5D77FEACC5}"/>
          </ac:spMkLst>
        </pc:spChg>
        <pc:spChg chg="mod">
          <ac:chgData name="Tilak Bahadur Thapaliya" userId="11fb5bb9-68af-4a09-b727-db9a1b26cd64" providerId="ADAL" clId="{4433C04C-41D9-4C3C-B897-2A905B898E7D}" dt="2024-05-07T04:58:35.767" v="1222" actId="20577"/>
          <ac:spMkLst>
            <pc:docMk/>
            <pc:sldMk cId="2576844484" sldId="679"/>
            <ac:spMk id="3" creationId="{FD5C0688-CAD0-69D4-53A5-5333890C6E5D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7T10:21:40.513" v="2499"/>
        <pc:sldMkLst>
          <pc:docMk/>
          <pc:sldMk cId="684185477" sldId="680"/>
        </pc:sldMkLst>
        <pc:spChg chg="mod">
          <ac:chgData name="Tilak Bahadur Thapaliya" userId="11fb5bb9-68af-4a09-b727-db9a1b26cd64" providerId="ADAL" clId="{4433C04C-41D9-4C3C-B897-2A905B898E7D}" dt="2024-05-07T07:32:28.802" v="1949" actId="27636"/>
          <ac:spMkLst>
            <pc:docMk/>
            <pc:sldMk cId="684185477" sldId="680"/>
            <ac:spMk id="2" creationId="{C79937DF-72C5-528C-4150-8005A97B8777}"/>
          </ac:spMkLst>
        </pc:spChg>
        <pc:spChg chg="mod">
          <ac:chgData name="Tilak Bahadur Thapaliya" userId="11fb5bb9-68af-4a09-b727-db9a1b26cd64" providerId="ADAL" clId="{4433C04C-41D9-4C3C-B897-2A905B898E7D}" dt="2024-05-07T10:21:40.513" v="2499"/>
          <ac:spMkLst>
            <pc:docMk/>
            <pc:sldMk cId="684185477" sldId="680"/>
            <ac:spMk id="3" creationId="{3288BD25-8247-1501-291D-EFE2DBFFCD5F}"/>
          </ac:spMkLst>
        </pc:spChg>
      </pc:sldChg>
      <pc:sldChg chg="addSp delSp modSp new del mod ord">
        <pc:chgData name="Tilak Bahadur Thapaliya" userId="11fb5bb9-68af-4a09-b727-db9a1b26cd64" providerId="ADAL" clId="{4433C04C-41D9-4C3C-B897-2A905B898E7D}" dt="2024-05-08T04:30:25.759" v="3406" actId="2696"/>
        <pc:sldMkLst>
          <pc:docMk/>
          <pc:sldMk cId="2258679251" sldId="681"/>
        </pc:sldMkLst>
        <pc:spChg chg="del">
          <ac:chgData name="Tilak Bahadur Thapaliya" userId="11fb5bb9-68af-4a09-b727-db9a1b26cd64" providerId="ADAL" clId="{4433C04C-41D9-4C3C-B897-2A905B898E7D}" dt="2024-05-08T03:56:07.934" v="2503"/>
          <ac:spMkLst>
            <pc:docMk/>
            <pc:sldMk cId="2258679251" sldId="681"/>
            <ac:spMk id="2" creationId="{9526E06C-54CB-E717-942B-177AAD2E7865}"/>
          </ac:spMkLst>
        </pc:spChg>
        <pc:picChg chg="add mod">
          <ac:chgData name="Tilak Bahadur Thapaliya" userId="11fb5bb9-68af-4a09-b727-db9a1b26cd64" providerId="ADAL" clId="{4433C04C-41D9-4C3C-B897-2A905B898E7D}" dt="2024-05-08T03:56:41.558" v="2509" actId="1076"/>
          <ac:picMkLst>
            <pc:docMk/>
            <pc:sldMk cId="2258679251" sldId="681"/>
            <ac:picMk id="4" creationId="{9D178644-737B-6FF7-D61F-30DC050D1E16}"/>
          </ac:picMkLst>
        </pc:picChg>
      </pc:sldChg>
      <pc:sldChg chg="addSp delSp modSp new mod ord">
        <pc:chgData name="Tilak Bahadur Thapaliya" userId="11fb5bb9-68af-4a09-b727-db9a1b26cd64" providerId="ADAL" clId="{4433C04C-41D9-4C3C-B897-2A905B898E7D}" dt="2024-05-08T07:50:42.544" v="3806" actId="20577"/>
        <pc:sldMkLst>
          <pc:docMk/>
          <pc:sldMk cId="2459082811" sldId="682"/>
        </pc:sldMkLst>
        <pc:spChg chg="del">
          <ac:chgData name="Tilak Bahadur Thapaliya" userId="11fb5bb9-68af-4a09-b727-db9a1b26cd64" providerId="ADAL" clId="{4433C04C-41D9-4C3C-B897-2A905B898E7D}" dt="2024-05-08T03:57:26.987" v="2513" actId="3680"/>
          <ac:spMkLst>
            <pc:docMk/>
            <pc:sldMk cId="2459082811" sldId="682"/>
            <ac:spMk id="2" creationId="{B78C1AD9-9B9F-36E6-F882-58E38974B02D}"/>
          </ac:spMkLst>
        </pc:spChg>
        <pc:spChg chg="mod">
          <ac:chgData name="Tilak Bahadur Thapaliya" userId="11fb5bb9-68af-4a09-b727-db9a1b26cd64" providerId="ADAL" clId="{4433C04C-41D9-4C3C-B897-2A905B898E7D}" dt="2024-05-08T07:50:42.544" v="3806" actId="20577"/>
          <ac:spMkLst>
            <pc:docMk/>
            <pc:sldMk cId="2459082811" sldId="682"/>
            <ac:spMk id="3" creationId="{277F38EB-1333-A77A-6625-48DC10E64E96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8T04:38:11.477" v="3564" actId="6549"/>
          <ac:graphicFrameMkLst>
            <pc:docMk/>
            <pc:sldMk cId="2459082811" sldId="682"/>
            <ac:graphicFrameMk id="4" creationId="{A6CE3B92-3518-219D-5C08-8CB3F4246BA0}"/>
          </ac:graphicFrameMkLst>
        </pc:graphicFrameChg>
      </pc:sldChg>
      <pc:sldChg chg="modSp new del mod ord">
        <pc:chgData name="Tilak Bahadur Thapaliya" userId="11fb5bb9-68af-4a09-b727-db9a1b26cd64" providerId="ADAL" clId="{4433C04C-41D9-4C3C-B897-2A905B898E7D}" dt="2024-05-08T04:28:46.510" v="3405" actId="2696"/>
        <pc:sldMkLst>
          <pc:docMk/>
          <pc:sldMk cId="685238461" sldId="683"/>
        </pc:sldMkLst>
        <pc:spChg chg="mod">
          <ac:chgData name="Tilak Bahadur Thapaliya" userId="11fb5bb9-68af-4a09-b727-db9a1b26cd64" providerId="ADAL" clId="{4433C04C-41D9-4C3C-B897-2A905B898E7D}" dt="2024-05-08T04:28:37.396" v="3404"/>
          <ac:spMkLst>
            <pc:docMk/>
            <pc:sldMk cId="685238461" sldId="683"/>
            <ac:spMk id="3" creationId="{DC3628B2-C0AB-28EB-81CA-1A7BF72612FF}"/>
          </ac:spMkLst>
        </pc:spChg>
      </pc:sldChg>
      <pc:sldChg chg="modSp new del mod ord">
        <pc:chgData name="Tilak Bahadur Thapaliya" userId="11fb5bb9-68af-4a09-b727-db9a1b26cd64" providerId="ADAL" clId="{4433C04C-41D9-4C3C-B897-2A905B898E7D}" dt="2024-05-08T04:26:18.016" v="3400" actId="2696"/>
        <pc:sldMkLst>
          <pc:docMk/>
          <pc:sldMk cId="704580277" sldId="683"/>
        </pc:sldMkLst>
        <pc:spChg chg="mod">
          <ac:chgData name="Tilak Bahadur Thapaliya" userId="11fb5bb9-68af-4a09-b727-db9a1b26cd64" providerId="ADAL" clId="{4433C04C-41D9-4C3C-B897-2A905B898E7D}" dt="2024-05-08T04:24:16.040" v="3399" actId="20577"/>
          <ac:spMkLst>
            <pc:docMk/>
            <pc:sldMk cId="704580277" sldId="683"/>
            <ac:spMk id="2" creationId="{37332047-FB2F-1693-194E-342811499471}"/>
          </ac:spMkLst>
        </pc:spChg>
        <pc:spChg chg="mod">
          <ac:chgData name="Tilak Bahadur Thapaliya" userId="11fb5bb9-68af-4a09-b727-db9a1b26cd64" providerId="ADAL" clId="{4433C04C-41D9-4C3C-B897-2A905B898E7D}" dt="2024-05-08T04:21:51.238" v="3365"/>
          <ac:spMkLst>
            <pc:docMk/>
            <pc:sldMk cId="704580277" sldId="683"/>
            <ac:spMk id="3" creationId="{55ACDB4A-950D-3D09-9992-5F56DCB65DCA}"/>
          </ac:spMkLst>
        </pc:spChg>
      </pc:sldChg>
      <pc:sldChg chg="addSp delSp modSp new mod ord">
        <pc:chgData name="Tilak Bahadur Thapaliya" userId="11fb5bb9-68af-4a09-b727-db9a1b26cd64" providerId="ADAL" clId="{4433C04C-41D9-4C3C-B897-2A905B898E7D}" dt="2024-05-08T06:33:42.801" v="3792" actId="113"/>
        <pc:sldMkLst>
          <pc:docMk/>
          <pc:sldMk cId="4016781439" sldId="683"/>
        </pc:sldMkLst>
        <pc:spChg chg="del">
          <ac:chgData name="Tilak Bahadur Thapaliya" userId="11fb5bb9-68af-4a09-b727-db9a1b26cd64" providerId="ADAL" clId="{4433C04C-41D9-4C3C-B897-2A905B898E7D}" dt="2024-05-08T04:33:44.482" v="3461" actId="3680"/>
          <ac:spMkLst>
            <pc:docMk/>
            <pc:sldMk cId="4016781439" sldId="683"/>
            <ac:spMk id="2" creationId="{6C57DC9E-5E6A-29DF-93E9-AF52936C0CEA}"/>
          </ac:spMkLst>
        </pc:spChg>
        <pc:spChg chg="mod">
          <ac:chgData name="Tilak Bahadur Thapaliya" userId="11fb5bb9-68af-4a09-b727-db9a1b26cd64" providerId="ADAL" clId="{4433C04C-41D9-4C3C-B897-2A905B898E7D}" dt="2024-05-08T04:32:59.291" v="3460" actId="20577"/>
          <ac:spMkLst>
            <pc:docMk/>
            <pc:sldMk cId="4016781439" sldId="683"/>
            <ac:spMk id="3" creationId="{35F928A8-BD47-593A-FFB3-366A11C99588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8T06:33:42.801" v="3792" actId="113"/>
          <ac:graphicFrameMkLst>
            <pc:docMk/>
            <pc:sldMk cId="4016781439" sldId="683"/>
            <ac:graphicFrameMk id="4" creationId="{AFFDB897-5513-2712-B38F-380F24516F74}"/>
          </ac:graphicFrameMkLst>
        </pc:graphicFrameChg>
      </pc:sldChg>
      <pc:sldChg chg="addSp delSp modSp new mod ord">
        <pc:chgData name="Tilak Bahadur Thapaliya" userId="11fb5bb9-68af-4a09-b727-db9a1b26cd64" providerId="ADAL" clId="{4433C04C-41D9-4C3C-B897-2A905B898E7D}" dt="2024-05-08T06:32:18.729" v="3791"/>
        <pc:sldMkLst>
          <pc:docMk/>
          <pc:sldMk cId="2418962716" sldId="684"/>
        </pc:sldMkLst>
        <pc:spChg chg="del">
          <ac:chgData name="Tilak Bahadur Thapaliya" userId="11fb5bb9-68af-4a09-b727-db9a1b26cd64" providerId="ADAL" clId="{4433C04C-41D9-4C3C-B897-2A905B898E7D}" dt="2024-05-08T05:15:49.877" v="3568" actId="1032"/>
          <ac:spMkLst>
            <pc:docMk/>
            <pc:sldMk cId="2418962716" sldId="684"/>
            <ac:spMk id="2" creationId="{5C16D2CA-A59E-2A85-585F-12AAE394EF45}"/>
          </ac:spMkLst>
        </pc:spChg>
        <pc:spChg chg="mod">
          <ac:chgData name="Tilak Bahadur Thapaliya" userId="11fb5bb9-68af-4a09-b727-db9a1b26cd64" providerId="ADAL" clId="{4433C04C-41D9-4C3C-B897-2A905B898E7D}" dt="2024-05-08T05:16:12.028" v="3587" actId="20577"/>
          <ac:spMkLst>
            <pc:docMk/>
            <pc:sldMk cId="2418962716" sldId="684"/>
            <ac:spMk id="3" creationId="{7CA32DE5-CB08-A250-09CF-B919A5631EA6}"/>
          </ac:spMkLst>
        </pc:spChg>
        <pc:graphicFrameChg chg="add mod modGraphic">
          <ac:chgData name="Tilak Bahadur Thapaliya" userId="11fb5bb9-68af-4a09-b727-db9a1b26cd64" providerId="ADAL" clId="{4433C04C-41D9-4C3C-B897-2A905B898E7D}" dt="2024-05-08T06:32:18.729" v="3791"/>
          <ac:graphicFrameMkLst>
            <pc:docMk/>
            <pc:sldMk cId="2418962716" sldId="684"/>
            <ac:graphicFrameMk id="4" creationId="{5024891D-E729-9217-E828-D38473EB599C}"/>
          </ac:graphicFrameMkLst>
        </pc:graphicFrameChg>
      </pc:sldChg>
      <pc:sldChg chg="modSp new mod">
        <pc:chgData name="Tilak Bahadur Thapaliya" userId="11fb5bb9-68af-4a09-b727-db9a1b26cd64" providerId="ADAL" clId="{4433C04C-41D9-4C3C-B897-2A905B898E7D}" dt="2024-05-08T09:39:32.068" v="4215" actId="12"/>
        <pc:sldMkLst>
          <pc:docMk/>
          <pc:sldMk cId="2722592218" sldId="685"/>
        </pc:sldMkLst>
        <pc:spChg chg="mod">
          <ac:chgData name="Tilak Bahadur Thapaliya" userId="11fb5bb9-68af-4a09-b727-db9a1b26cd64" providerId="ADAL" clId="{4433C04C-41D9-4C3C-B897-2A905B898E7D}" dt="2024-05-08T09:39:32.068" v="4215" actId="12"/>
          <ac:spMkLst>
            <pc:docMk/>
            <pc:sldMk cId="2722592218" sldId="685"/>
            <ac:spMk id="2" creationId="{827DBA62-9BBC-6353-F4A5-D09130D61C90}"/>
          </ac:spMkLst>
        </pc:spChg>
        <pc:spChg chg="mod">
          <ac:chgData name="Tilak Bahadur Thapaliya" userId="11fb5bb9-68af-4a09-b727-db9a1b26cd64" providerId="ADAL" clId="{4433C04C-41D9-4C3C-B897-2A905B898E7D}" dt="2024-05-08T08:06:33.603" v="3829" actId="20577"/>
          <ac:spMkLst>
            <pc:docMk/>
            <pc:sldMk cId="2722592218" sldId="685"/>
            <ac:spMk id="3" creationId="{9D02C055-D762-CF8D-64C7-8EF4E93D2F2C}"/>
          </ac:spMkLst>
        </pc:spChg>
      </pc:sldChg>
      <pc:sldChg chg="modSp new mod">
        <pc:chgData name="Tilak Bahadur Thapaliya" userId="11fb5bb9-68af-4a09-b727-db9a1b26cd64" providerId="ADAL" clId="{4433C04C-41D9-4C3C-B897-2A905B898E7D}" dt="2024-05-08T09:51:37.402" v="4427" actId="6549"/>
        <pc:sldMkLst>
          <pc:docMk/>
          <pc:sldMk cId="3892391739" sldId="686"/>
        </pc:sldMkLst>
        <pc:spChg chg="mod">
          <ac:chgData name="Tilak Bahadur Thapaliya" userId="11fb5bb9-68af-4a09-b727-db9a1b26cd64" providerId="ADAL" clId="{4433C04C-41D9-4C3C-B897-2A905B898E7D}" dt="2024-05-08T09:51:37.402" v="4427" actId="6549"/>
          <ac:spMkLst>
            <pc:docMk/>
            <pc:sldMk cId="3892391739" sldId="686"/>
            <ac:spMk id="2" creationId="{66CA41B6-C0BB-B817-9B8B-8ABDDDA59D14}"/>
          </ac:spMkLst>
        </pc:spChg>
        <pc:spChg chg="mod">
          <ac:chgData name="Tilak Bahadur Thapaliya" userId="11fb5bb9-68af-4a09-b727-db9a1b26cd64" providerId="ADAL" clId="{4433C04C-41D9-4C3C-B897-2A905B898E7D}" dt="2024-05-08T09:44:21.763" v="4270" actId="20577"/>
          <ac:spMkLst>
            <pc:docMk/>
            <pc:sldMk cId="3892391739" sldId="686"/>
            <ac:spMk id="3" creationId="{7D995C43-C8FF-03EA-3BDA-05749CA5AF28}"/>
          </ac:spMkLst>
        </pc:spChg>
      </pc:sldChg>
      <pc:sldChg chg="addSp delSp modSp new del mod ord">
        <pc:chgData name="Tilak Bahadur Thapaliya" userId="11fb5bb9-68af-4a09-b727-db9a1b26cd64" providerId="ADAL" clId="{4433C04C-41D9-4C3C-B897-2A905B898E7D}" dt="2024-05-09T03:41:07.022" v="5005" actId="2696"/>
        <pc:sldMkLst>
          <pc:docMk/>
          <pc:sldMk cId="1691010236" sldId="687"/>
        </pc:sldMkLst>
        <pc:spChg chg="del">
          <ac:chgData name="Tilak Bahadur Thapaliya" userId="11fb5bb9-68af-4a09-b727-db9a1b26cd64" providerId="ADAL" clId="{4433C04C-41D9-4C3C-B897-2A905B898E7D}" dt="2024-05-09T03:25:43.063" v="4508" actId="3680"/>
          <ac:spMkLst>
            <pc:docMk/>
            <pc:sldMk cId="1691010236" sldId="687"/>
            <ac:spMk id="2" creationId="{6A48A2EE-16BA-FC8D-6D54-D9FA42E2F312}"/>
          </ac:spMkLst>
        </pc:spChg>
        <pc:spChg chg="mod">
          <ac:chgData name="Tilak Bahadur Thapaliya" userId="11fb5bb9-68af-4a09-b727-db9a1b26cd64" providerId="ADAL" clId="{4433C04C-41D9-4C3C-B897-2A905B898E7D}" dt="2024-05-09T03:25:28.340" v="4507" actId="20577"/>
          <ac:spMkLst>
            <pc:docMk/>
            <pc:sldMk cId="1691010236" sldId="687"/>
            <ac:spMk id="3" creationId="{D3D684A5-0DFF-8191-DA2D-AC0467061B22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9T03:31:26.059" v="4774" actId="14734"/>
          <ac:graphicFrameMkLst>
            <pc:docMk/>
            <pc:sldMk cId="1691010236" sldId="687"/>
            <ac:graphicFrameMk id="4" creationId="{6B199D9D-51B2-751D-7065-9158A2CB5156}"/>
          </ac:graphicFrameMkLst>
        </pc:graphicFrameChg>
      </pc:sldChg>
      <pc:sldChg chg="addSp delSp modSp new mod ord">
        <pc:chgData name="Tilak Bahadur Thapaliya" userId="11fb5bb9-68af-4a09-b727-db9a1b26cd64" providerId="ADAL" clId="{4433C04C-41D9-4C3C-B897-2A905B898E7D}" dt="2024-05-09T03:56:22.563" v="5103" actId="20577"/>
        <pc:sldMkLst>
          <pc:docMk/>
          <pc:sldMk cId="4008225248" sldId="688"/>
        </pc:sldMkLst>
        <pc:spChg chg="del">
          <ac:chgData name="Tilak Bahadur Thapaliya" userId="11fb5bb9-68af-4a09-b727-db9a1b26cd64" providerId="ADAL" clId="{4433C04C-41D9-4C3C-B897-2A905B898E7D}" dt="2024-05-09T03:30:45.259" v="4770" actId="3680"/>
          <ac:spMkLst>
            <pc:docMk/>
            <pc:sldMk cId="4008225248" sldId="688"/>
            <ac:spMk id="2" creationId="{EAFD372D-B469-BA32-5BE8-B2F8F8C68422}"/>
          </ac:spMkLst>
        </pc:spChg>
        <pc:spChg chg="mod">
          <ac:chgData name="Tilak Bahadur Thapaliya" userId="11fb5bb9-68af-4a09-b727-db9a1b26cd64" providerId="ADAL" clId="{4433C04C-41D9-4C3C-B897-2A905B898E7D}" dt="2024-05-09T03:30:53.485" v="4771"/>
          <ac:spMkLst>
            <pc:docMk/>
            <pc:sldMk cId="4008225248" sldId="688"/>
            <ac:spMk id="3" creationId="{EC430644-B2E9-E191-FDB5-756031308488}"/>
          </ac:spMkLst>
        </pc:spChg>
        <pc:graphicFrameChg chg="add mod ord modGraphic">
          <ac:chgData name="Tilak Bahadur Thapaliya" userId="11fb5bb9-68af-4a09-b727-db9a1b26cd64" providerId="ADAL" clId="{4433C04C-41D9-4C3C-B897-2A905B898E7D}" dt="2024-05-09T03:56:22.563" v="5103" actId="20577"/>
          <ac:graphicFrameMkLst>
            <pc:docMk/>
            <pc:sldMk cId="4008225248" sldId="688"/>
            <ac:graphicFrameMk id="4" creationId="{27851479-DE60-8EE8-5B13-EA027CCB0BBC}"/>
          </ac:graphicFrameMkLst>
        </pc:graphicFrameChg>
      </pc:sldChg>
    </pc:docChg>
  </pc:docChgLst>
  <pc:docChgLst>
    <pc:chgData name="Tilak Bahadur Thapaliya" userId="S::tthapaliya@fhi360.org::11fb5bb9-68af-4a09-b727-db9a1b26cd64" providerId="AD" clId="Web-{52AF6B02-A729-89A9-7D6A-E690613C57C8}"/>
    <pc:docChg chg="modSld">
      <pc:chgData name="Tilak Bahadur Thapaliya" userId="S::tthapaliya@fhi360.org::11fb5bb9-68af-4a09-b727-db9a1b26cd64" providerId="AD" clId="Web-{52AF6B02-A729-89A9-7D6A-E690613C57C8}" dt="2024-05-14T03:22:46.493" v="81" actId="20577"/>
      <pc:docMkLst>
        <pc:docMk/>
      </pc:docMkLst>
      <pc:sldChg chg="modSp">
        <pc:chgData name="Tilak Bahadur Thapaliya" userId="S::tthapaliya@fhi360.org::11fb5bb9-68af-4a09-b727-db9a1b26cd64" providerId="AD" clId="Web-{52AF6B02-A729-89A9-7D6A-E690613C57C8}" dt="2024-05-14T03:20:16.457" v="11" actId="14100"/>
        <pc:sldMkLst>
          <pc:docMk/>
          <pc:sldMk cId="2113530272" sldId="638"/>
        </pc:sldMkLst>
        <pc:spChg chg="mod">
          <ac:chgData name="Tilak Bahadur Thapaliya" userId="S::tthapaliya@fhi360.org::11fb5bb9-68af-4a09-b727-db9a1b26cd64" providerId="AD" clId="Web-{52AF6B02-A729-89A9-7D6A-E690613C57C8}" dt="2024-05-14T03:20:16.457" v="11" actId="14100"/>
          <ac:spMkLst>
            <pc:docMk/>
            <pc:sldMk cId="2113530272" sldId="638"/>
            <ac:spMk id="2" creationId="{34004A95-D6F1-1596-6613-BB23FC34D59A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20:40.114" v="13" actId="20577"/>
        <pc:sldMkLst>
          <pc:docMk/>
          <pc:sldMk cId="3664114155" sldId="639"/>
        </pc:sldMkLst>
        <pc:spChg chg="mod">
          <ac:chgData name="Tilak Bahadur Thapaliya" userId="S::tthapaliya@fhi360.org::11fb5bb9-68af-4a09-b727-db9a1b26cd64" providerId="AD" clId="Web-{52AF6B02-A729-89A9-7D6A-E690613C57C8}" dt="2024-05-14T03:20:40.114" v="13" actId="20577"/>
          <ac:spMkLst>
            <pc:docMk/>
            <pc:sldMk cId="3664114155" sldId="639"/>
            <ac:spMk id="2" creationId="{2B3E6ECD-DFE7-00FB-F5B6-CFBEAB1808C6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17:16.513" v="8" actId="20577"/>
        <pc:sldMkLst>
          <pc:docMk/>
          <pc:sldMk cId="2722592218" sldId="685"/>
        </pc:sldMkLst>
        <pc:spChg chg="mod">
          <ac:chgData name="Tilak Bahadur Thapaliya" userId="S::tthapaliya@fhi360.org::11fb5bb9-68af-4a09-b727-db9a1b26cd64" providerId="AD" clId="Web-{52AF6B02-A729-89A9-7D6A-E690613C57C8}" dt="2024-05-14T03:17:16.513" v="8" actId="20577"/>
          <ac:spMkLst>
            <pc:docMk/>
            <pc:sldMk cId="2722592218" sldId="685"/>
            <ac:spMk id="2" creationId="{827DBA62-9BBC-6353-F4A5-D09130D61C90}"/>
          </ac:spMkLst>
        </pc:spChg>
      </pc:sldChg>
      <pc:sldChg chg="modSp">
        <pc:chgData name="Tilak Bahadur Thapaliya" userId="S::tthapaliya@fhi360.org::11fb5bb9-68af-4a09-b727-db9a1b26cd64" providerId="AD" clId="Web-{52AF6B02-A729-89A9-7D6A-E690613C57C8}" dt="2024-05-14T03:22:46.493" v="81" actId="20577"/>
        <pc:sldMkLst>
          <pc:docMk/>
          <pc:sldMk cId="3892391739" sldId="686"/>
        </pc:sldMkLst>
        <pc:spChg chg="mod">
          <ac:chgData name="Tilak Bahadur Thapaliya" userId="S::tthapaliya@fhi360.org::11fb5bb9-68af-4a09-b727-db9a1b26cd64" providerId="AD" clId="Web-{52AF6B02-A729-89A9-7D6A-E690613C57C8}" dt="2024-05-14T03:22:46.493" v="81" actId="20577"/>
          <ac:spMkLst>
            <pc:docMk/>
            <pc:sldMk cId="3892391739" sldId="686"/>
            <ac:spMk id="2" creationId="{66CA41B6-C0BB-B817-9B8B-8ABDDDA59D14}"/>
          </ac:spMkLst>
        </pc:spChg>
      </pc:sldChg>
    </pc:docChg>
  </pc:docChgLst>
  <pc:docChgLst>
    <pc:chgData name="Kanti Adhikari" userId="9dc41c30-55a4-4a0f-991c-57ac14704c8e" providerId="ADAL" clId="{0BCE7022-1606-4B59-AE04-141C117FA413}"/>
    <pc:docChg chg="undo custSel addSld delSld modSld sldOrd">
      <pc:chgData name="Kanti Adhikari" userId="9dc41c30-55a4-4a0f-991c-57ac14704c8e" providerId="ADAL" clId="{0BCE7022-1606-4B59-AE04-141C117FA413}" dt="2024-05-20T07:59:34.697" v="1060" actId="113"/>
      <pc:docMkLst>
        <pc:docMk/>
      </pc:docMkLst>
      <pc:sldChg chg="del">
        <pc:chgData name="Kanti Adhikari" userId="9dc41c30-55a4-4a0f-991c-57ac14704c8e" providerId="ADAL" clId="{0BCE7022-1606-4B59-AE04-141C117FA413}" dt="2024-05-20T05:44:45.296" v="907" actId="2696"/>
        <pc:sldMkLst>
          <pc:docMk/>
          <pc:sldMk cId="1986120916" sldId="297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463651417" sldId="323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364515508" sldId="355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654054601" sldId="37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428150567" sldId="372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421529862" sldId="378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4141500268" sldId="399"/>
        </pc:sldMkLst>
      </pc:sldChg>
      <pc:sldChg chg="del">
        <pc:chgData name="Kanti Adhikari" userId="9dc41c30-55a4-4a0f-991c-57ac14704c8e" providerId="ADAL" clId="{0BCE7022-1606-4B59-AE04-141C117FA413}" dt="2024-05-17T06:01:19.331" v="0" actId="2696"/>
        <pc:sldMkLst>
          <pc:docMk/>
          <pc:sldMk cId="1654871768" sldId="633"/>
        </pc:sldMkLst>
      </pc:sldChg>
      <pc:sldChg chg="del">
        <pc:chgData name="Kanti Adhikari" userId="9dc41c30-55a4-4a0f-991c-57ac14704c8e" providerId="ADAL" clId="{0BCE7022-1606-4B59-AE04-141C117FA413}" dt="2024-05-17T06:01:23.939" v="1" actId="2696"/>
        <pc:sldMkLst>
          <pc:docMk/>
          <pc:sldMk cId="2810428331" sldId="634"/>
        </pc:sldMkLst>
      </pc:sldChg>
      <pc:sldChg chg="del">
        <pc:chgData name="Kanti Adhikari" userId="9dc41c30-55a4-4a0f-991c-57ac14704c8e" providerId="ADAL" clId="{0BCE7022-1606-4B59-AE04-141C117FA413}" dt="2024-05-17T06:07:04.958" v="13" actId="2696"/>
        <pc:sldMkLst>
          <pc:docMk/>
          <pc:sldMk cId="3664114155" sldId="639"/>
        </pc:sldMkLst>
      </pc:sldChg>
      <pc:sldChg chg="new del">
        <pc:chgData name="Kanti Adhikari" userId="9dc41c30-55a4-4a0f-991c-57ac14704c8e" providerId="ADAL" clId="{0BCE7022-1606-4B59-AE04-141C117FA413}" dt="2024-05-17T06:08:10.177" v="22" actId="2696"/>
        <pc:sldMkLst>
          <pc:docMk/>
          <pc:sldMk cId="964123210" sldId="641"/>
        </pc:sldMkLst>
      </pc:sldChg>
      <pc:sldChg chg="modSp new mod ord">
        <pc:chgData name="Kanti Adhikari" userId="9dc41c30-55a4-4a0f-991c-57ac14704c8e" providerId="ADAL" clId="{0BCE7022-1606-4B59-AE04-141C117FA413}" dt="2024-05-20T07:59:34.697" v="1060" actId="113"/>
        <pc:sldMkLst>
          <pc:docMk/>
          <pc:sldMk cId="1980099530" sldId="641"/>
        </pc:sldMkLst>
        <pc:spChg chg="mod">
          <ac:chgData name="Kanti Adhikari" userId="9dc41c30-55a4-4a0f-991c-57ac14704c8e" providerId="ADAL" clId="{0BCE7022-1606-4B59-AE04-141C117FA413}" dt="2024-05-20T07:59:34.697" v="1060" actId="113"/>
          <ac:spMkLst>
            <pc:docMk/>
            <pc:sldMk cId="1980099530" sldId="641"/>
            <ac:spMk id="2" creationId="{B752788A-386A-A5AC-D779-DAABC832622D}"/>
          </ac:spMkLst>
        </pc:spChg>
        <pc:spChg chg="mod">
          <ac:chgData name="Kanti Adhikari" userId="9dc41c30-55a4-4a0f-991c-57ac14704c8e" providerId="ADAL" clId="{0BCE7022-1606-4B59-AE04-141C117FA413}" dt="2024-05-17T07:11:48.204" v="38" actId="20577"/>
          <ac:spMkLst>
            <pc:docMk/>
            <pc:sldMk cId="1980099530" sldId="641"/>
            <ac:spMk id="3" creationId="{4E4D9D7B-96D6-CDD8-A2FE-A6EAA49B1504}"/>
          </ac:spMkLst>
        </pc:spChg>
      </pc:sldChg>
      <pc:sldChg chg="del">
        <pc:chgData name="Kanti Adhikari" userId="9dc41c30-55a4-4a0f-991c-57ac14704c8e" providerId="ADAL" clId="{0BCE7022-1606-4B59-AE04-141C117FA413}" dt="2024-05-17T06:07:29.095" v="16" actId="2696"/>
        <pc:sldMkLst>
          <pc:docMk/>
          <pc:sldMk cId="2091447527" sldId="641"/>
        </pc:sldMkLst>
      </pc:sldChg>
      <pc:sldChg chg="modSp new del mod">
        <pc:chgData name="Kanti Adhikari" userId="9dc41c30-55a4-4a0f-991c-57ac14704c8e" providerId="ADAL" clId="{0BCE7022-1606-4B59-AE04-141C117FA413}" dt="2024-05-20T05:41:37.950" v="902" actId="2696"/>
        <pc:sldMkLst>
          <pc:docMk/>
          <pc:sldMk cId="2438021056" sldId="642"/>
        </pc:sldMkLst>
        <pc:spChg chg="mod">
          <ac:chgData name="Kanti Adhikari" userId="9dc41c30-55a4-4a0f-991c-57ac14704c8e" providerId="ADAL" clId="{0BCE7022-1606-4B59-AE04-141C117FA413}" dt="2024-05-20T05:32:18.389" v="733" actId="27636"/>
          <ac:spMkLst>
            <pc:docMk/>
            <pc:sldMk cId="2438021056" sldId="642"/>
            <ac:spMk id="2" creationId="{59D55660-9F51-73E2-AD6F-26BA5F9C2E3C}"/>
          </ac:spMkLst>
        </pc:spChg>
      </pc:sldChg>
      <pc:sldChg chg="del">
        <pc:chgData name="Kanti Adhikari" userId="9dc41c30-55a4-4a0f-991c-57ac14704c8e" providerId="ADAL" clId="{0BCE7022-1606-4B59-AE04-141C117FA413}" dt="2024-05-17T06:07:34.728" v="17" actId="2696"/>
        <pc:sldMkLst>
          <pc:docMk/>
          <pc:sldMk cId="3958948094" sldId="642"/>
        </pc:sldMkLst>
      </pc:sldChg>
      <pc:sldChg chg="modSp new mod">
        <pc:chgData name="Kanti Adhikari" userId="9dc41c30-55a4-4a0f-991c-57ac14704c8e" providerId="ADAL" clId="{0BCE7022-1606-4B59-AE04-141C117FA413}" dt="2024-05-20T05:37:01.807" v="816" actId="20577"/>
        <pc:sldMkLst>
          <pc:docMk/>
          <pc:sldMk cId="394474068" sldId="643"/>
        </pc:sldMkLst>
        <pc:spChg chg="mod">
          <ac:chgData name="Kanti Adhikari" userId="9dc41c30-55a4-4a0f-991c-57ac14704c8e" providerId="ADAL" clId="{0BCE7022-1606-4B59-AE04-141C117FA413}" dt="2024-05-20T05:37:01.807" v="816" actId="20577"/>
          <ac:spMkLst>
            <pc:docMk/>
            <pc:sldMk cId="394474068" sldId="643"/>
            <ac:spMk id="2" creationId="{42DCC3DF-4D26-C06C-4FBE-F3015D0A2781}"/>
          </ac:spMkLst>
        </pc:spChg>
        <pc:spChg chg="mod">
          <ac:chgData name="Kanti Adhikari" userId="9dc41c30-55a4-4a0f-991c-57ac14704c8e" providerId="ADAL" clId="{0BCE7022-1606-4B59-AE04-141C117FA413}" dt="2024-05-17T07:46:27.379" v="535" actId="20577"/>
          <ac:spMkLst>
            <pc:docMk/>
            <pc:sldMk cId="394474068" sldId="643"/>
            <ac:spMk id="3" creationId="{3BE6B9D5-C9E2-1D08-1A23-D6639415903C}"/>
          </ac:spMkLst>
        </pc:spChg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150314848" sldId="643"/>
        </pc:sldMkLst>
      </pc:sldChg>
      <pc:sldChg chg="addSp delSp modSp new del mod">
        <pc:chgData name="Kanti Adhikari" userId="9dc41c30-55a4-4a0f-991c-57ac14704c8e" providerId="ADAL" clId="{0BCE7022-1606-4B59-AE04-141C117FA413}" dt="2024-05-17T08:37:16.263" v="608" actId="2696"/>
        <pc:sldMkLst>
          <pc:docMk/>
          <pc:sldMk cId="3497600104" sldId="644"/>
        </pc:sldMkLst>
        <pc:spChg chg="del mod">
          <ac:chgData name="Kanti Adhikari" userId="9dc41c30-55a4-4a0f-991c-57ac14704c8e" providerId="ADAL" clId="{0BCE7022-1606-4B59-AE04-141C117FA413}" dt="2024-05-17T08:36:55.935" v="604" actId="21"/>
          <ac:spMkLst>
            <pc:docMk/>
            <pc:sldMk cId="3497600104" sldId="644"/>
            <ac:spMk id="2" creationId="{CECF1ED9-5B38-160F-55F7-302C3658A3A2}"/>
          </ac:spMkLst>
        </pc:spChg>
        <pc:spChg chg="add mod">
          <ac:chgData name="Kanti Adhikari" userId="9dc41c30-55a4-4a0f-991c-57ac14704c8e" providerId="ADAL" clId="{0BCE7022-1606-4B59-AE04-141C117FA413}" dt="2024-05-17T08:36:55.935" v="604" actId="21"/>
          <ac:spMkLst>
            <pc:docMk/>
            <pc:sldMk cId="3497600104" sldId="644"/>
            <ac:spMk id="5" creationId="{4F673625-F02A-67BE-014E-8A2EA3DC8F3E}"/>
          </ac:spMkLst>
        </pc:spChg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631846188" sldId="644"/>
        </pc:sldMkLst>
      </pc:sldChg>
      <pc:sldChg chg="addSp delSp modSp new mod">
        <pc:chgData name="Kanti Adhikari" userId="9dc41c30-55a4-4a0f-991c-57ac14704c8e" providerId="ADAL" clId="{0BCE7022-1606-4B59-AE04-141C117FA413}" dt="2024-05-20T07:58:35.222" v="982" actId="113"/>
        <pc:sldMkLst>
          <pc:docMk/>
          <pc:sldMk cId="160833524" sldId="645"/>
        </pc:sldMkLst>
        <pc:spChg chg="del">
          <ac:chgData name="Kanti Adhikari" userId="9dc41c30-55a4-4a0f-991c-57ac14704c8e" providerId="ADAL" clId="{0BCE7022-1606-4B59-AE04-141C117FA413}" dt="2024-05-17T08:36:59.138" v="605"/>
          <ac:spMkLst>
            <pc:docMk/>
            <pc:sldMk cId="160833524" sldId="645"/>
            <ac:spMk id="2" creationId="{FE786725-DEDA-B64A-5690-FF63923654F4}"/>
          </ac:spMkLst>
        </pc:spChg>
        <pc:spChg chg="mod">
          <ac:chgData name="Kanti Adhikari" userId="9dc41c30-55a4-4a0f-991c-57ac14704c8e" providerId="ADAL" clId="{0BCE7022-1606-4B59-AE04-141C117FA413}" dt="2024-05-20T05:42:23.933" v="905"/>
          <ac:spMkLst>
            <pc:docMk/>
            <pc:sldMk cId="160833524" sldId="645"/>
            <ac:spMk id="3" creationId="{A07C57EC-E5B2-4C39-4CA1-F745F7A72699}"/>
          </ac:spMkLst>
        </pc:spChg>
        <pc:spChg chg="add mod">
          <ac:chgData name="Kanti Adhikari" userId="9dc41c30-55a4-4a0f-991c-57ac14704c8e" providerId="ADAL" clId="{0BCE7022-1606-4B59-AE04-141C117FA413}" dt="2024-05-20T07:58:35.222" v="982" actId="113"/>
          <ac:spMkLst>
            <pc:docMk/>
            <pc:sldMk cId="160833524" sldId="645"/>
            <ac:spMk id="4" creationId="{CECF1ED9-5B38-160F-55F7-302C3658A3A2}"/>
          </ac:spMkLst>
        </pc:spChg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896612807" sldId="645"/>
        </pc:sldMkLst>
      </pc:sldChg>
      <pc:sldChg chg="modSp add mod">
        <pc:chgData name="Kanti Adhikari" userId="9dc41c30-55a4-4a0f-991c-57ac14704c8e" providerId="ADAL" clId="{0BCE7022-1606-4B59-AE04-141C117FA413}" dt="2024-05-20T07:58:15.406" v="979" actId="11"/>
        <pc:sldMkLst>
          <pc:docMk/>
          <pc:sldMk cId="2337634482" sldId="646"/>
        </pc:sldMkLst>
        <pc:spChg chg="mod">
          <ac:chgData name="Kanti Adhikari" userId="9dc41c30-55a4-4a0f-991c-57ac14704c8e" providerId="ADAL" clId="{0BCE7022-1606-4B59-AE04-141C117FA413}" dt="2024-05-20T07:58:15.406" v="979" actId="11"/>
          <ac:spMkLst>
            <pc:docMk/>
            <pc:sldMk cId="2337634482" sldId="646"/>
            <ac:spMk id="2" creationId="{42DCC3DF-4D26-C06C-4FBE-F3015D0A2781}"/>
          </ac:spMkLst>
        </pc:spChg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343988946" sldId="646"/>
        </pc:sldMkLst>
      </pc:sldChg>
      <pc:sldChg chg="addSp delSp modSp new mod modClrScheme chgLayout">
        <pc:chgData name="Kanti Adhikari" userId="9dc41c30-55a4-4a0f-991c-57ac14704c8e" providerId="ADAL" clId="{0BCE7022-1606-4B59-AE04-141C117FA413}" dt="2024-05-20T06:00:58.089" v="977" actId="1076"/>
        <pc:sldMkLst>
          <pc:docMk/>
          <pc:sldMk cId="1222135276" sldId="647"/>
        </pc:sldMkLst>
        <pc:spChg chg="mod">
          <ac:chgData name="Kanti Adhikari" userId="9dc41c30-55a4-4a0f-991c-57ac14704c8e" providerId="ADAL" clId="{0BCE7022-1606-4B59-AE04-141C117FA413}" dt="2024-05-20T06:00:50.305" v="976" actId="14100"/>
          <ac:spMkLst>
            <pc:docMk/>
            <pc:sldMk cId="1222135276" sldId="647"/>
            <ac:spMk id="2" creationId="{FCBAB502-03A8-343F-DBE8-17C285FFBE98}"/>
          </ac:spMkLst>
        </pc:spChg>
        <pc:spChg chg="del mod">
          <ac:chgData name="Kanti Adhikari" userId="9dc41c30-55a4-4a0f-991c-57ac14704c8e" providerId="ADAL" clId="{0BCE7022-1606-4B59-AE04-141C117FA413}" dt="2024-05-20T05:58:55.119" v="955" actId="478"/>
          <ac:spMkLst>
            <pc:docMk/>
            <pc:sldMk cId="1222135276" sldId="647"/>
            <ac:spMk id="3" creationId="{BF07D83C-E1DA-C0FE-66EF-01D2EF05C0E4}"/>
          </ac:spMkLst>
        </pc:spChg>
        <pc:spChg chg="add del mod">
          <ac:chgData name="Kanti Adhikari" userId="9dc41c30-55a4-4a0f-991c-57ac14704c8e" providerId="ADAL" clId="{0BCE7022-1606-4B59-AE04-141C117FA413}" dt="2024-05-20T05:59:36.661" v="962" actId="478"/>
          <ac:spMkLst>
            <pc:docMk/>
            <pc:sldMk cId="1222135276" sldId="647"/>
            <ac:spMk id="1033" creationId="{364B00D0-9A11-3A37-E689-48DE4D6A7802}"/>
          </ac:spMkLst>
        </pc:spChg>
        <pc:spChg chg="add del mod">
          <ac:chgData name="Kanti Adhikari" userId="9dc41c30-55a4-4a0f-991c-57ac14704c8e" providerId="ADAL" clId="{0BCE7022-1606-4B59-AE04-141C117FA413}" dt="2024-05-20T05:59:33.674" v="960" actId="478"/>
          <ac:spMkLst>
            <pc:docMk/>
            <pc:sldMk cId="1222135276" sldId="647"/>
            <ac:spMk id="1035" creationId="{BBC09AE4-A9C9-739B-7C4B-3837CB62B926}"/>
          </ac:spMkLst>
        </pc:spChg>
        <pc:spChg chg="add del mod">
          <ac:chgData name="Kanti Adhikari" userId="9dc41c30-55a4-4a0f-991c-57ac14704c8e" providerId="ADAL" clId="{0BCE7022-1606-4B59-AE04-141C117FA413}" dt="2024-05-20T05:59:34.611" v="961" actId="478"/>
          <ac:spMkLst>
            <pc:docMk/>
            <pc:sldMk cId="1222135276" sldId="647"/>
            <ac:spMk id="1037" creationId="{9F6C3E30-073F-2D5E-332F-3267424C09C7}"/>
          </ac:spMkLst>
        </pc:spChg>
        <pc:picChg chg="add del mod">
          <ac:chgData name="Kanti Adhikari" userId="9dc41c30-55a4-4a0f-991c-57ac14704c8e" providerId="ADAL" clId="{0BCE7022-1606-4B59-AE04-141C117FA413}" dt="2024-05-20T05:58:55.119" v="955" actId="478"/>
          <ac:picMkLst>
            <pc:docMk/>
            <pc:sldMk cId="1222135276" sldId="647"/>
            <ac:picMk id="1026" creationId="{FDD71EDF-2E03-43DE-2F0C-9491204F4D41}"/>
          </ac:picMkLst>
        </pc:picChg>
        <pc:picChg chg="add mod">
          <ac:chgData name="Kanti Adhikari" userId="9dc41c30-55a4-4a0f-991c-57ac14704c8e" providerId="ADAL" clId="{0BCE7022-1606-4B59-AE04-141C117FA413}" dt="2024-05-20T06:00:58.089" v="977" actId="1076"/>
          <ac:picMkLst>
            <pc:docMk/>
            <pc:sldMk cId="1222135276" sldId="647"/>
            <ac:picMk id="1028" creationId="{7B652CEF-E5B3-283E-8D3D-B94BB97EBD47}"/>
          </ac:picMkLst>
        </pc:picChg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524156401" sldId="647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461573862" sldId="648"/>
        </pc:sldMkLst>
      </pc:sldChg>
      <pc:sldChg chg="modSp new mod">
        <pc:chgData name="Kanti Adhikari" userId="9dc41c30-55a4-4a0f-991c-57ac14704c8e" providerId="ADAL" clId="{0BCE7022-1606-4B59-AE04-141C117FA413}" dt="2024-05-20T05:57:34.749" v="942" actId="20577"/>
        <pc:sldMkLst>
          <pc:docMk/>
          <pc:sldMk cId="3144806612" sldId="648"/>
        </pc:sldMkLst>
        <pc:spChg chg="mod">
          <ac:chgData name="Kanti Adhikari" userId="9dc41c30-55a4-4a0f-991c-57ac14704c8e" providerId="ADAL" clId="{0BCE7022-1606-4B59-AE04-141C117FA413}" dt="2024-05-20T05:57:34.749" v="942" actId="20577"/>
          <ac:spMkLst>
            <pc:docMk/>
            <pc:sldMk cId="3144806612" sldId="648"/>
            <ac:spMk id="2" creationId="{7FE56F7D-83E8-E7F9-4A2A-6E349AD34E94}"/>
          </ac:spMkLst>
        </pc:spChg>
        <pc:spChg chg="mod">
          <ac:chgData name="Kanti Adhikari" userId="9dc41c30-55a4-4a0f-991c-57ac14704c8e" providerId="ADAL" clId="{0BCE7022-1606-4B59-AE04-141C117FA413}" dt="2024-05-20T05:50:33.687" v="926" actId="20577"/>
          <ac:spMkLst>
            <pc:docMk/>
            <pc:sldMk cId="3144806612" sldId="648"/>
            <ac:spMk id="3" creationId="{EE949876-BFDE-A18E-4317-74AA08505432}"/>
          </ac:spMkLst>
        </pc:spChg>
      </pc:sldChg>
      <pc:sldChg chg="del">
        <pc:chgData name="Kanti Adhikari" userId="9dc41c30-55a4-4a0f-991c-57ac14704c8e" providerId="ADAL" clId="{0BCE7022-1606-4B59-AE04-141C117FA413}" dt="2024-05-17T06:01:28.729" v="2" actId="2696"/>
        <pc:sldMkLst>
          <pc:docMk/>
          <pc:sldMk cId="2418370412" sldId="649"/>
        </pc:sldMkLst>
      </pc:sldChg>
      <pc:sldChg chg="del">
        <pc:chgData name="Kanti Adhikari" userId="9dc41c30-55a4-4a0f-991c-57ac14704c8e" providerId="ADAL" clId="{0BCE7022-1606-4B59-AE04-141C117FA413}" dt="2024-05-17T06:07:42.233" v="19" actId="2696"/>
        <pc:sldMkLst>
          <pc:docMk/>
          <pc:sldMk cId="1794394581" sldId="650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163852624" sldId="65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959947759" sldId="652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172881945" sldId="653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718867118" sldId="654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600054167" sldId="655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078420185" sldId="656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859824024" sldId="657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238263542" sldId="658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431294578" sldId="660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935238909" sldId="66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298623206" sldId="662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267940360" sldId="663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408365518" sldId="664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108902741" sldId="667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394018397" sldId="668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807527831" sldId="669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85105904" sldId="670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678587632" sldId="67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612931549" sldId="672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061502199" sldId="673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702239029" sldId="674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762641011" sldId="675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655700553" sldId="676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686922721" sldId="677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576844484" sldId="679"/>
        </pc:sldMkLst>
      </pc:sldChg>
      <pc:sldChg chg="del">
        <pc:chgData name="Kanti Adhikari" userId="9dc41c30-55a4-4a0f-991c-57ac14704c8e" providerId="ADAL" clId="{0BCE7022-1606-4B59-AE04-141C117FA413}" dt="2024-05-17T06:01:30.762" v="3" actId="2696"/>
        <pc:sldMkLst>
          <pc:docMk/>
          <pc:sldMk cId="684185477" sldId="680"/>
        </pc:sldMkLst>
      </pc:sldChg>
      <pc:sldChg chg="del">
        <pc:chgData name="Kanti Adhikari" userId="9dc41c30-55a4-4a0f-991c-57ac14704c8e" providerId="ADAL" clId="{0BCE7022-1606-4B59-AE04-141C117FA413}" dt="2024-05-17T06:01:47.545" v="5" actId="2696"/>
        <pc:sldMkLst>
          <pc:docMk/>
          <pc:sldMk cId="2459082811" sldId="682"/>
        </pc:sldMkLst>
      </pc:sldChg>
      <pc:sldChg chg="del">
        <pc:chgData name="Kanti Adhikari" userId="9dc41c30-55a4-4a0f-991c-57ac14704c8e" providerId="ADAL" clId="{0BCE7022-1606-4B59-AE04-141C117FA413}" dt="2024-05-17T06:01:42.125" v="4" actId="2696"/>
        <pc:sldMkLst>
          <pc:docMk/>
          <pc:sldMk cId="4016781439" sldId="683"/>
        </pc:sldMkLst>
      </pc:sldChg>
      <pc:sldChg chg="del">
        <pc:chgData name="Kanti Adhikari" userId="9dc41c30-55a4-4a0f-991c-57ac14704c8e" providerId="ADAL" clId="{0BCE7022-1606-4B59-AE04-141C117FA413}" dt="2024-05-17T06:01:52.221" v="6" actId="2696"/>
        <pc:sldMkLst>
          <pc:docMk/>
          <pc:sldMk cId="2418962716" sldId="684"/>
        </pc:sldMkLst>
      </pc:sldChg>
      <pc:sldChg chg="del">
        <pc:chgData name="Kanti Adhikari" userId="9dc41c30-55a4-4a0f-991c-57ac14704c8e" providerId="ADAL" clId="{0BCE7022-1606-4B59-AE04-141C117FA413}" dt="2024-05-17T06:06:36.721" v="11" actId="2696"/>
        <pc:sldMkLst>
          <pc:docMk/>
          <pc:sldMk cId="2722592218" sldId="685"/>
        </pc:sldMkLst>
      </pc:sldChg>
      <pc:sldChg chg="del">
        <pc:chgData name="Kanti Adhikari" userId="9dc41c30-55a4-4a0f-991c-57ac14704c8e" providerId="ADAL" clId="{0BCE7022-1606-4B59-AE04-141C117FA413}" dt="2024-05-17T06:07:39.437" v="18" actId="2696"/>
        <pc:sldMkLst>
          <pc:docMk/>
          <pc:sldMk cId="3892391739" sldId="686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4008225248" sldId="688"/>
        </pc:sldMkLst>
      </pc:sldChg>
      <pc:sldChg chg="del">
        <pc:chgData name="Kanti Adhikari" userId="9dc41c30-55a4-4a0f-991c-57ac14704c8e" providerId="ADAL" clId="{0BCE7022-1606-4B59-AE04-141C117FA413}" dt="2024-05-17T06:01:54.934" v="7" actId="2696"/>
        <pc:sldMkLst>
          <pc:docMk/>
          <pc:sldMk cId="2889893815" sldId="689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049920727" sldId="690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355851362" sldId="69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907381888" sldId="693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795100619" sldId="694"/>
        </pc:sldMkLst>
      </pc:sldChg>
      <pc:sldChg chg="del">
        <pc:chgData name="Kanti Adhikari" userId="9dc41c30-55a4-4a0f-991c-57ac14704c8e" providerId="ADAL" clId="{0BCE7022-1606-4B59-AE04-141C117FA413}" dt="2024-05-17T06:01:58.257" v="8" actId="2696"/>
        <pc:sldMkLst>
          <pc:docMk/>
          <pc:sldMk cId="1027289769" sldId="695"/>
        </pc:sldMkLst>
      </pc:sldChg>
      <pc:sldChg chg="del">
        <pc:chgData name="Kanti Adhikari" userId="9dc41c30-55a4-4a0f-991c-57ac14704c8e" providerId="ADAL" clId="{0BCE7022-1606-4B59-AE04-141C117FA413}" dt="2024-05-17T06:02:00.458" v="9" actId="2696"/>
        <pc:sldMkLst>
          <pc:docMk/>
          <pc:sldMk cId="1164973691" sldId="696"/>
        </pc:sldMkLst>
      </pc:sldChg>
      <pc:sldChg chg="del">
        <pc:chgData name="Kanti Adhikari" userId="9dc41c30-55a4-4a0f-991c-57ac14704c8e" providerId="ADAL" clId="{0BCE7022-1606-4B59-AE04-141C117FA413}" dt="2024-05-17T06:02:03.011" v="10" actId="2696"/>
        <pc:sldMkLst>
          <pc:docMk/>
          <pc:sldMk cId="3549515760" sldId="697"/>
        </pc:sldMkLst>
      </pc:sldChg>
      <pc:sldChg chg="del">
        <pc:chgData name="Kanti Adhikari" userId="9dc41c30-55a4-4a0f-991c-57ac14704c8e" providerId="ADAL" clId="{0BCE7022-1606-4B59-AE04-141C117FA413}" dt="2024-05-17T06:06:51.513" v="12" actId="2696"/>
        <pc:sldMkLst>
          <pc:docMk/>
          <pc:sldMk cId="1521194472" sldId="698"/>
        </pc:sldMkLst>
      </pc:sldChg>
      <pc:sldChg chg="del">
        <pc:chgData name="Kanti Adhikari" userId="9dc41c30-55a4-4a0f-991c-57ac14704c8e" providerId="ADAL" clId="{0BCE7022-1606-4B59-AE04-141C117FA413}" dt="2024-05-17T06:07:21.356" v="14" actId="2696"/>
        <pc:sldMkLst>
          <pc:docMk/>
          <pc:sldMk cId="705157357" sldId="699"/>
        </pc:sldMkLst>
      </pc:sldChg>
      <pc:sldChg chg="del">
        <pc:chgData name="Kanti Adhikari" userId="9dc41c30-55a4-4a0f-991c-57ac14704c8e" providerId="ADAL" clId="{0BCE7022-1606-4B59-AE04-141C117FA413}" dt="2024-05-17T06:07:25.129" v="15" actId="2696"/>
        <pc:sldMkLst>
          <pc:docMk/>
          <pc:sldMk cId="1441487064" sldId="700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829961016" sldId="70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656198092" sldId="706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978453946" sldId="707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672190126" sldId="708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915828960" sldId="710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658444054" sldId="711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3874744416" sldId="712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2847274632" sldId="713"/>
        </pc:sldMkLst>
      </pc:sldChg>
      <pc:sldChg chg="del">
        <pc:chgData name="Kanti Adhikari" userId="9dc41c30-55a4-4a0f-991c-57ac14704c8e" providerId="ADAL" clId="{0BCE7022-1606-4B59-AE04-141C117FA413}" dt="2024-05-17T06:07:57.355" v="20" actId="2696"/>
        <pc:sldMkLst>
          <pc:docMk/>
          <pc:sldMk cId="1349857282" sldId="714"/>
        </pc:sldMkLst>
      </pc:sldChg>
    </pc:docChg>
  </pc:docChgLst>
  <pc:docChgLst>
    <pc:chgData name="Kanti Adhikari" userId="S::kanti@fhi360.org::9dc41c30-55a4-4a0f-991c-57ac14704c8e" providerId="AD" clId="Web-{2CAAE2CB-774F-10AA-AAB2-E5CA4ABEBF6C}"/>
    <pc:docChg chg="modSld">
      <pc:chgData name="Kanti Adhikari" userId="S::kanti@fhi360.org::9dc41c30-55a4-4a0f-991c-57ac14704c8e" providerId="AD" clId="Web-{2CAAE2CB-774F-10AA-AAB2-E5CA4ABEBF6C}" dt="2024-05-16T06:39:13.005" v="3" actId="20577"/>
      <pc:docMkLst>
        <pc:docMk/>
      </pc:docMkLst>
      <pc:sldChg chg="modSp">
        <pc:chgData name="Kanti Adhikari" userId="S::kanti@fhi360.org::9dc41c30-55a4-4a0f-991c-57ac14704c8e" providerId="AD" clId="Web-{2CAAE2CB-774F-10AA-AAB2-E5CA4ABEBF6C}" dt="2024-05-16T06:39:13.005" v="3" actId="20577"/>
        <pc:sldMkLst>
          <pc:docMk/>
          <pc:sldMk cId="2722592218" sldId="685"/>
        </pc:sldMkLst>
        <pc:spChg chg="mod">
          <ac:chgData name="Kanti Adhikari" userId="S::kanti@fhi360.org::9dc41c30-55a4-4a0f-991c-57ac14704c8e" providerId="AD" clId="Web-{2CAAE2CB-774F-10AA-AAB2-E5CA4ABEBF6C}" dt="2024-05-16T06:39:13.005" v="3" actId="20577"/>
          <ac:spMkLst>
            <pc:docMk/>
            <pc:sldMk cId="2722592218" sldId="685"/>
            <ac:spMk id="2" creationId="{827DBA62-9BBC-6353-F4A5-D09130D61C90}"/>
          </ac:spMkLst>
        </pc:spChg>
      </pc:sldChg>
    </pc:docChg>
  </pc:docChgLst>
  <pc:docChgLst>
    <pc:chgData name="Tilak Bahadur Thapaliya" userId="S::tthapaliya@fhi360.org::11fb5bb9-68af-4a09-b727-db9a1b26cd64" providerId="AD" clId="Web-{05ADB6CC-A0F6-B0C5-5E62-56D50C5B66B1}"/>
    <pc:docChg chg="modSld">
      <pc:chgData name="Tilak Bahadur Thapaliya" userId="S::tthapaliya@fhi360.org::11fb5bb9-68af-4a09-b727-db9a1b26cd64" providerId="AD" clId="Web-{05ADB6CC-A0F6-B0C5-5E62-56D50C5B66B1}" dt="2024-05-22T05:45:29.175" v="3" actId="20577"/>
      <pc:docMkLst>
        <pc:docMk/>
      </pc:docMkLst>
      <pc:sldChg chg="modSp">
        <pc:chgData name="Tilak Bahadur Thapaliya" userId="S::tthapaliya@fhi360.org::11fb5bb9-68af-4a09-b727-db9a1b26cd64" providerId="AD" clId="Web-{05ADB6CC-A0F6-B0C5-5E62-56D50C5B66B1}" dt="2024-05-22T05:45:29.175" v="3" actId="20577"/>
        <pc:sldMkLst>
          <pc:docMk/>
          <pc:sldMk cId="1521194472" sldId="698"/>
        </pc:sldMkLst>
        <pc:spChg chg="mod">
          <ac:chgData name="Tilak Bahadur Thapaliya" userId="S::tthapaliya@fhi360.org::11fb5bb9-68af-4a09-b727-db9a1b26cd64" providerId="AD" clId="Web-{05ADB6CC-A0F6-B0C5-5E62-56D50C5B66B1}" dt="2024-05-22T05:45:29.175" v="3" actId="20577"/>
          <ac:spMkLst>
            <pc:docMk/>
            <pc:sldMk cId="1521194472" sldId="698"/>
            <ac:spMk id="2" creationId="{8FD03B74-1AB0-DC37-1437-24DD3C2CCF14}"/>
          </ac:spMkLst>
        </pc:spChg>
      </pc:sldChg>
    </pc:docChg>
  </pc:docChgLst>
  <pc:docChgLst>
    <pc:chgData name="Tilak Bahadur Thapaliya" userId="S::tthapaliya@fhi360.org::11fb5bb9-68af-4a09-b727-db9a1b26cd64" providerId="AD" clId="Web-{2DD76410-6482-AEF7-B078-677E501DAC11}"/>
    <pc:docChg chg="addSld delSld modSld sldOrd">
      <pc:chgData name="Tilak Bahadur Thapaliya" userId="S::tthapaliya@fhi360.org::11fb5bb9-68af-4a09-b727-db9a1b26cd64" providerId="AD" clId="Web-{2DD76410-6482-AEF7-B078-677E501DAC11}" dt="2024-05-14T10:01:45.916" v="1996" actId="20577"/>
      <pc:docMkLst>
        <pc:docMk/>
      </pc:docMkLst>
      <pc:sldChg chg="ord">
        <pc:chgData name="Tilak Bahadur Thapaliya" userId="S::tthapaliya@fhi360.org::11fb5bb9-68af-4a09-b727-db9a1b26cd64" providerId="AD" clId="Web-{2DD76410-6482-AEF7-B078-677E501DAC11}" dt="2024-05-14T09:12:58.320" v="1"/>
        <pc:sldMkLst>
          <pc:docMk/>
          <pc:sldMk cId="686922721" sldId="677"/>
        </pc:sldMkLst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51:17.777" v="1788"/>
        <pc:sldMkLst>
          <pc:docMk/>
          <pc:sldMk cId="707325927" sldId="702"/>
        </pc:sldMkLst>
        <pc:spChg chg="del">
          <ac:chgData name="Tilak Bahadur Thapaliya" userId="S::tthapaliya@fhi360.org::11fb5bb9-68af-4a09-b727-db9a1b26cd64" providerId="AD" clId="Web-{2DD76410-6482-AEF7-B078-677E501DAC11}" dt="2024-05-14T09:15:02.620" v="39"/>
          <ac:spMkLst>
            <pc:docMk/>
            <pc:sldMk cId="707325927" sldId="702"/>
            <ac:spMk id="2" creationId="{D4843C7E-3134-B570-37DB-D369DF89527B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15:00.635" v="38" actId="20577"/>
          <ac:spMkLst>
            <pc:docMk/>
            <pc:sldMk cId="707325927" sldId="702"/>
            <ac:spMk id="3" creationId="{FD6ADA79-C231-62FB-9BCF-722AF4D56ECA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15:10.745" v="41" actId="14100"/>
          <ac:picMkLst>
            <pc:docMk/>
            <pc:sldMk cId="707325927" sldId="702"/>
            <ac:picMk id="4" creationId="{CB5FC9F8-E070-D66E-F2CF-158BB0474532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37:58.119" v="1210"/>
        <pc:sldMkLst>
          <pc:docMk/>
          <pc:sldMk cId="1891572982" sldId="703"/>
        </pc:sldMkLst>
        <pc:spChg chg="del">
          <ac:chgData name="Tilak Bahadur Thapaliya" userId="S::tthapaliya@fhi360.org::11fb5bb9-68af-4a09-b727-db9a1b26cd64" providerId="AD" clId="Web-{2DD76410-6482-AEF7-B078-677E501DAC11}" dt="2024-05-14T09:25:26.055" v="94"/>
          <ac:spMkLst>
            <pc:docMk/>
            <pc:sldMk cId="1891572982" sldId="703"/>
            <ac:spMk id="2" creationId="{778EF0EB-BFC2-D59E-147F-5E85542E30B8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4:59.258" v="93" actId="20577"/>
          <ac:spMkLst>
            <pc:docMk/>
            <pc:sldMk cId="1891572982" sldId="703"/>
            <ac:spMk id="3" creationId="{FCF98CC7-5C03-0400-D467-67B115567C4D}"/>
          </ac:spMkLst>
        </pc:spChg>
        <pc:spChg chg="add del mod">
          <ac:chgData name="Tilak Bahadur Thapaliya" userId="S::tthapaliya@fhi360.org::11fb5bb9-68af-4a09-b727-db9a1b26cd64" providerId="AD" clId="Web-{2DD76410-6482-AEF7-B078-677E501DAC11}" dt="2024-05-14T09:26:21.994" v="101"/>
          <ac:spMkLst>
            <pc:docMk/>
            <pc:sldMk cId="1891572982" sldId="703"/>
            <ac:spMk id="6" creationId="{07B90CAE-4CDB-F7E5-E2FB-EFED46A4EE9C}"/>
          </ac:spMkLst>
        </pc:spChg>
        <pc:picChg chg="add del mod ord">
          <ac:chgData name="Tilak Bahadur Thapaliya" userId="S::tthapaliya@fhi360.org::11fb5bb9-68af-4a09-b727-db9a1b26cd64" providerId="AD" clId="Web-{2DD76410-6482-AEF7-B078-677E501DAC11}" dt="2024-05-14T09:25:45.009" v="96"/>
          <ac:picMkLst>
            <pc:docMk/>
            <pc:sldMk cId="1891572982" sldId="703"/>
            <ac:picMk id="4" creationId="{330BAFE1-D87E-86A0-E3A9-E6DC8028B7F1}"/>
          </ac:picMkLst>
        </pc:picChg>
        <pc:picChg chg="add del mod ord">
          <ac:chgData name="Tilak Bahadur Thapaliya" userId="S::tthapaliya@fhi360.org::11fb5bb9-68af-4a09-b727-db9a1b26cd64" providerId="AD" clId="Web-{2DD76410-6482-AEF7-B078-677E501DAC11}" dt="2024-05-14T09:26:29.322" v="102" actId="14100"/>
          <ac:picMkLst>
            <pc:docMk/>
            <pc:sldMk cId="1891572982" sldId="703"/>
            <ac:picMk id="7" creationId="{F1E4B120-63A3-A86F-5D99-0CADAD2BAE55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48:11.085" v="1476"/>
        <pc:sldMkLst>
          <pc:docMk/>
          <pc:sldMk cId="3606310455" sldId="704"/>
        </pc:sldMkLst>
        <pc:spChg chg="del">
          <ac:chgData name="Tilak Bahadur Thapaliya" userId="S::tthapaliya@fhi360.org::11fb5bb9-68af-4a09-b727-db9a1b26cd64" providerId="AD" clId="Web-{2DD76410-6482-AEF7-B078-677E501DAC11}" dt="2024-05-14T09:18:06.311" v="53"/>
          <ac:spMkLst>
            <pc:docMk/>
            <pc:sldMk cId="3606310455" sldId="704"/>
            <ac:spMk id="2" creationId="{A5C32B65-E78C-2C33-2937-A7B80F6994D4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4:55.336" v="91" actId="20577"/>
          <ac:spMkLst>
            <pc:docMk/>
            <pc:sldMk cId="3606310455" sldId="704"/>
            <ac:spMk id="3" creationId="{909D7019-49FD-D2F3-94A7-D0F973660B09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22:40.239" v="82" actId="14100"/>
          <ac:picMkLst>
            <pc:docMk/>
            <pc:sldMk cId="3606310455" sldId="704"/>
            <ac:picMk id="4" creationId="{98D353FA-39EF-E451-D2E2-93BBD31D134C}"/>
          </ac:picMkLst>
        </pc:picChg>
      </pc:sldChg>
      <pc:sldChg chg="addSp delSp modSp new del">
        <pc:chgData name="Tilak Bahadur Thapaliya" userId="S::tthapaliya@fhi360.org::11fb5bb9-68af-4a09-b727-db9a1b26cd64" providerId="AD" clId="Web-{2DD76410-6482-AEF7-B078-677E501DAC11}" dt="2024-05-14T09:51:37.199" v="1792"/>
        <pc:sldMkLst>
          <pc:docMk/>
          <pc:sldMk cId="3556538069" sldId="705"/>
        </pc:sldMkLst>
        <pc:spChg chg="del">
          <ac:chgData name="Tilak Bahadur Thapaliya" userId="S::tthapaliya@fhi360.org::11fb5bb9-68af-4a09-b727-db9a1b26cd64" providerId="AD" clId="Web-{2DD76410-6482-AEF7-B078-677E501DAC11}" dt="2024-05-14T09:16:13.574" v="42"/>
          <ac:spMkLst>
            <pc:docMk/>
            <pc:sldMk cId="3556538069" sldId="705"/>
            <ac:spMk id="2" creationId="{A2B89083-32DB-FBFD-F18D-4E2B0B7C8AAD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2:57.864" v="84" actId="20577"/>
          <ac:spMkLst>
            <pc:docMk/>
            <pc:sldMk cId="3556538069" sldId="705"/>
            <ac:spMk id="3" creationId="{A3F34522-CFFD-E18E-C466-7C0D9F97CC8D}"/>
          </ac:spMkLst>
        </pc:spChg>
        <pc:picChg chg="add mod ord">
          <ac:chgData name="Tilak Bahadur Thapaliya" userId="S::tthapaliya@fhi360.org::11fb5bb9-68af-4a09-b727-db9a1b26cd64" providerId="AD" clId="Web-{2DD76410-6482-AEF7-B078-677E501DAC11}" dt="2024-05-14T09:17:28.873" v="52" actId="14100"/>
          <ac:picMkLst>
            <pc:docMk/>
            <pc:sldMk cId="3556538069" sldId="705"/>
            <ac:picMk id="4" creationId="{33DE1905-3AB1-94BD-787D-95FBE1C8D6B8}"/>
          </ac:picMkLst>
        </pc:picChg>
      </pc:sldChg>
      <pc:sldChg chg="addSp delSp modSp new del ord">
        <pc:chgData name="Tilak Bahadur Thapaliya" userId="S::tthapaliya@fhi360.org::11fb5bb9-68af-4a09-b727-db9a1b26cd64" providerId="AD" clId="Web-{2DD76410-6482-AEF7-B078-677E501DAC11}" dt="2024-05-14T09:22:12.801" v="80"/>
        <pc:sldMkLst>
          <pc:docMk/>
          <pc:sldMk cId="483118761" sldId="706"/>
        </pc:sldMkLst>
        <pc:spChg chg="del">
          <ac:chgData name="Tilak Bahadur Thapaliya" userId="S::tthapaliya@fhi360.org::11fb5bb9-68af-4a09-b727-db9a1b26cd64" providerId="AD" clId="Web-{2DD76410-6482-AEF7-B078-677E501DAC11}" dt="2024-05-14T09:20:29.517" v="62"/>
          <ac:spMkLst>
            <pc:docMk/>
            <pc:sldMk cId="483118761" sldId="706"/>
            <ac:spMk id="2" creationId="{CBAE74A2-57F4-2D05-D974-81AC82485A4B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21:06.971" v="70"/>
          <ac:graphicFrameMkLst>
            <pc:docMk/>
            <pc:sldMk cId="483118761" sldId="706"/>
            <ac:graphicFrameMk id="4" creationId="{B2A1B092-E104-621D-7284-CC86FB951674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0:41.877" v="65"/>
          <ac:graphicFrameMkLst>
            <pc:docMk/>
            <pc:sldMk cId="483118761" sldId="706"/>
            <ac:graphicFrameMk id="6" creationId="{854CA5A4-FE4C-493C-C951-6D3A72CADD6A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12.596" v="71"/>
          <ac:graphicFrameMkLst>
            <pc:docMk/>
            <pc:sldMk cId="483118761" sldId="706"/>
            <ac:graphicFrameMk id="8" creationId="{92EEB13F-5B47-D93F-0C30-E8AB54FF84F6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30.722" v="73"/>
          <ac:graphicFrameMkLst>
            <pc:docMk/>
            <pc:sldMk cId="483118761" sldId="706"/>
            <ac:graphicFrameMk id="10" creationId="{3AB622C5-4CBD-5CBB-C12C-9F94A33D5780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38.019" v="75"/>
          <ac:graphicFrameMkLst>
            <pc:docMk/>
            <pc:sldMk cId="483118761" sldId="706"/>
            <ac:graphicFrameMk id="12" creationId="{612CEC0E-89A3-BCE5-CE16-40B293B119D8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1:58.597" v="77"/>
          <ac:graphicFrameMkLst>
            <pc:docMk/>
            <pc:sldMk cId="483118761" sldId="706"/>
            <ac:graphicFrameMk id="14" creationId="{92970879-B540-C6D8-6E06-00F1BFFF8103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22:04.957" v="79"/>
          <ac:graphicFrameMkLst>
            <pc:docMk/>
            <pc:sldMk cId="483118761" sldId="706"/>
            <ac:graphicFrameMk id="16" creationId="{F1A016A2-A8DF-138C-F1C2-A1146EE5DDBB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10:01:14.572" v="1994"/>
        <pc:sldMkLst>
          <pc:docMk/>
          <pc:sldMk cId="1656198092" sldId="706"/>
        </pc:sldMkLst>
        <pc:spChg chg="del">
          <ac:chgData name="Tilak Bahadur Thapaliya" userId="S::tthapaliya@fhi360.org::11fb5bb9-68af-4a09-b727-db9a1b26cd64" providerId="AD" clId="Web-{2DD76410-6482-AEF7-B078-677E501DAC11}" dt="2024-05-14T09:38:46.495" v="1211"/>
          <ac:spMkLst>
            <pc:docMk/>
            <pc:sldMk cId="1656198092" sldId="706"/>
            <ac:spMk id="2" creationId="{C1795066-45FE-703E-638D-EE65233D657D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6:47.838" v="106" actId="20577"/>
          <ac:spMkLst>
            <pc:docMk/>
            <pc:sldMk cId="1656198092" sldId="706"/>
            <ac:spMk id="3" creationId="{D05A052A-27EB-4A1F-9F1D-68F08C14F4CA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1:14.572" v="1994"/>
          <ac:graphicFrameMkLst>
            <pc:docMk/>
            <pc:sldMk cId="1656198092" sldId="706"/>
            <ac:graphicFrameMk id="4" creationId="{7F141CC8-959C-B74F-276D-621DCDE26309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0:47.310" v="1346"/>
          <ac:graphicFrameMkLst>
            <pc:docMk/>
            <pc:sldMk cId="1656198092" sldId="706"/>
            <ac:graphicFrameMk id="6" creationId="{993F0F35-4DBC-C8AD-CAD7-C8D1459F2A00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1:57.843" v="1389"/>
          <ac:graphicFrameMkLst>
            <pc:docMk/>
            <pc:sldMk cId="1656198092" sldId="706"/>
            <ac:graphicFrameMk id="8" creationId="{938BBFFF-1288-3656-0877-E43471B93774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41:22.592" v="1352"/>
          <ac:graphicFrameMkLst>
            <pc:docMk/>
            <pc:sldMk cId="1656198092" sldId="706"/>
            <ac:graphicFrameMk id="10" creationId="{E258DD3D-5318-340D-129E-74B3FC0CCFC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36.274" v="1987"/>
        <pc:sldMkLst>
          <pc:docMk/>
          <pc:sldMk cId="1978453946" sldId="707"/>
        </pc:sldMkLst>
        <pc:spChg chg="del">
          <ac:chgData name="Tilak Bahadur Thapaliya" userId="S::tthapaliya@fhi360.org::11fb5bb9-68af-4a09-b727-db9a1b26cd64" providerId="AD" clId="Web-{2DD76410-6482-AEF7-B078-677E501DAC11}" dt="2024-05-14T09:27:23.120" v="108"/>
          <ac:spMkLst>
            <pc:docMk/>
            <pc:sldMk cId="1978453946" sldId="707"/>
            <ac:spMk id="2" creationId="{C7E86705-212A-2C8B-F717-C945B36EAFB6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26:45.385" v="104" actId="20577"/>
          <ac:spMkLst>
            <pc:docMk/>
            <pc:sldMk cId="1978453946" sldId="707"/>
            <ac:spMk id="3" creationId="{6E086701-434A-7C0A-DA7D-449DF1E76E52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36.274" v="1987"/>
          <ac:graphicFrameMkLst>
            <pc:docMk/>
            <pc:sldMk cId="1978453946" sldId="707"/>
            <ac:graphicFrameMk id="4" creationId="{49591498-E094-C13A-5301-DD7AA6C4828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1:45.916" v="1996" actId="20577"/>
        <pc:sldMkLst>
          <pc:docMk/>
          <pc:sldMk cId="2672190126" sldId="708"/>
        </pc:sldMkLst>
        <pc:spChg chg="del">
          <ac:chgData name="Tilak Bahadur Thapaliya" userId="S::tthapaliya@fhi360.org::11fb5bb9-68af-4a09-b727-db9a1b26cd64" providerId="AD" clId="Web-{2DD76410-6482-AEF7-B078-677E501DAC11}" dt="2024-05-14T09:31:44.048" v="528"/>
          <ac:spMkLst>
            <pc:docMk/>
            <pc:sldMk cId="2672190126" sldId="708"/>
            <ac:spMk id="2" creationId="{ABE4BE20-CDCD-5374-104C-54D50E236CF2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10:01:45.916" v="1996" actId="20577"/>
          <ac:spMkLst>
            <pc:docMk/>
            <pc:sldMk cId="2672190126" sldId="708"/>
            <ac:spMk id="3" creationId="{FE516981-33BF-BB1D-F96B-CF83CCB86762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42.961" v="1988"/>
          <ac:graphicFrameMkLst>
            <pc:docMk/>
            <pc:sldMk cId="2672190126" sldId="708"/>
            <ac:graphicFrameMk id="4" creationId="{4CA40CFB-DC6D-25F5-5503-27156D4C8AF6}"/>
          </ac:graphicFrameMkLst>
        </pc:graphicFrameChg>
      </pc:sldChg>
      <pc:sldChg chg="addSp delSp modSp new del">
        <pc:chgData name="Tilak Bahadur Thapaliya" userId="S::tthapaliya@fhi360.org::11fb5bb9-68af-4a09-b727-db9a1b26cd64" providerId="AD" clId="Web-{2DD76410-6482-AEF7-B078-677E501DAC11}" dt="2024-05-14T09:46:25.380" v="1453"/>
        <pc:sldMkLst>
          <pc:docMk/>
          <pc:sldMk cId="3820592694" sldId="709"/>
        </pc:sldMkLst>
        <pc:spChg chg="del">
          <ac:chgData name="Tilak Bahadur Thapaliya" userId="S::tthapaliya@fhi360.org::11fb5bb9-68af-4a09-b727-db9a1b26cd64" providerId="AD" clId="Web-{2DD76410-6482-AEF7-B078-677E501DAC11}" dt="2024-05-14T09:43:07.126" v="1393"/>
          <ac:spMkLst>
            <pc:docMk/>
            <pc:sldMk cId="3820592694" sldId="709"/>
            <ac:spMk id="2" creationId="{805A643F-6745-5AAD-7468-4D231E28B5A3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42:50.094" v="1392" actId="20577"/>
          <ac:spMkLst>
            <pc:docMk/>
            <pc:sldMk cId="3820592694" sldId="709"/>
            <ac:spMk id="3" creationId="{77D675F2-915A-EA46-A900-2BD50AD4B158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4:50.034" v="1431"/>
          <ac:graphicFrameMkLst>
            <pc:docMk/>
            <pc:sldMk cId="3820592694" sldId="709"/>
            <ac:graphicFrameMk id="4" creationId="{1F6D0B4D-6573-6120-CE7F-75357077D220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44:03.455" v="1420"/>
          <ac:graphicFrameMkLst>
            <pc:docMk/>
            <pc:sldMk cId="3820592694" sldId="709"/>
            <ac:graphicFrameMk id="6" creationId="{C6C0E284-9D08-A65B-C2F5-6722798DDC84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29.914" v="1986" actId="20577"/>
        <pc:sldMkLst>
          <pc:docMk/>
          <pc:sldMk cId="1915828960" sldId="710"/>
        </pc:sldMkLst>
        <pc:spChg chg="del">
          <ac:chgData name="Tilak Bahadur Thapaliya" userId="S::tthapaliya@fhi360.org::11fb5bb9-68af-4a09-b727-db9a1b26cd64" providerId="AD" clId="Web-{2DD76410-6482-AEF7-B078-677E501DAC11}" dt="2024-05-14T09:45:17.800" v="1434"/>
          <ac:spMkLst>
            <pc:docMk/>
            <pc:sldMk cId="1915828960" sldId="710"/>
            <ac:spMk id="2" creationId="{566F40CE-E36B-BAF4-5A99-648AB7D7645E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10:00:29.914" v="1986" actId="20577"/>
          <ac:spMkLst>
            <pc:docMk/>
            <pc:sldMk cId="1915828960" sldId="710"/>
            <ac:spMk id="3" creationId="{E4BD1766-CA55-F18F-1F26-747B21B68A74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6:17.989" v="1452"/>
          <ac:graphicFrameMkLst>
            <pc:docMk/>
            <pc:sldMk cId="1915828960" sldId="710"/>
            <ac:graphicFrameMk id="4" creationId="{C6F7E4D1-4003-A097-6F9F-C471E3E53248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48:00.695" v="1475"/>
        <pc:sldMkLst>
          <pc:docMk/>
          <pc:sldMk cId="3658444054" sldId="711"/>
        </pc:sldMkLst>
        <pc:spChg chg="del">
          <ac:chgData name="Tilak Bahadur Thapaliya" userId="S::tthapaliya@fhi360.org::11fb5bb9-68af-4a09-b727-db9a1b26cd64" providerId="AD" clId="Web-{2DD76410-6482-AEF7-B078-677E501DAC11}" dt="2024-05-14T09:47:01.662" v="1457"/>
          <ac:spMkLst>
            <pc:docMk/>
            <pc:sldMk cId="3658444054" sldId="711"/>
            <ac:spMk id="2" creationId="{06314142-6BB8-2477-E9F7-752688D5058F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46:41.755" v="1456" actId="20577"/>
          <ac:spMkLst>
            <pc:docMk/>
            <pc:sldMk cId="3658444054" sldId="711"/>
            <ac:spMk id="3" creationId="{01002D20-2D6E-DE55-01D9-EF767A15845B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48:00.695" v="1475"/>
          <ac:graphicFrameMkLst>
            <pc:docMk/>
            <pc:sldMk cId="3658444054" sldId="711"/>
            <ac:graphicFrameMk id="4" creationId="{AE83CD99-B4B4-559F-1AC0-493FF8D25510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47:26.553" v="1463"/>
          <ac:graphicFrameMkLst>
            <pc:docMk/>
            <pc:sldMk cId="3658444054" sldId="711"/>
            <ac:graphicFrameMk id="6" creationId="{8CB2A071-BE84-71F5-2119-1C9E6FB1AEA8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55:04.173" v="1872"/>
        <pc:sldMkLst>
          <pc:docMk/>
          <pc:sldMk cId="3874744416" sldId="712"/>
        </pc:sldMkLst>
        <pc:spChg chg="del">
          <ac:chgData name="Tilak Bahadur Thapaliya" userId="S::tthapaliya@fhi360.org::11fb5bb9-68af-4a09-b727-db9a1b26cd64" providerId="AD" clId="Web-{2DD76410-6482-AEF7-B078-677E501DAC11}" dt="2024-05-14T09:48:33.086" v="1478"/>
          <ac:spMkLst>
            <pc:docMk/>
            <pc:sldMk cId="3874744416" sldId="712"/>
            <ac:spMk id="2" creationId="{DB70B2E7-B774-F545-58EB-3E6BDCBC22A2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1:29.605" v="1790" actId="20577"/>
          <ac:spMkLst>
            <pc:docMk/>
            <pc:sldMk cId="3874744416" sldId="712"/>
            <ac:spMk id="3" creationId="{C734E136-6170-9BCE-E931-AE3ECC7FE257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55:04.173" v="1872"/>
          <ac:graphicFrameMkLst>
            <pc:docMk/>
            <pc:sldMk cId="3874744416" sldId="712"/>
            <ac:graphicFrameMk id="4" creationId="{94F9176B-BA56-D873-302E-822467BAA883}"/>
          </ac:graphicFrameMkLst>
        </pc:graphicFrameChg>
      </pc:sldChg>
      <pc:sldChg chg="addSp delSp modSp new">
        <pc:chgData name="Tilak Bahadur Thapaliya" userId="S::tthapaliya@fhi360.org::11fb5bb9-68af-4a09-b727-db9a1b26cd64" providerId="AD" clId="Web-{2DD76410-6482-AEF7-B078-677E501DAC11}" dt="2024-05-14T09:55:11.188" v="1873"/>
        <pc:sldMkLst>
          <pc:docMk/>
          <pc:sldMk cId="2847274632" sldId="713"/>
        </pc:sldMkLst>
        <pc:spChg chg="del">
          <ac:chgData name="Tilak Bahadur Thapaliya" userId="S::tthapaliya@fhi360.org::11fb5bb9-68af-4a09-b727-db9a1b26cd64" providerId="AD" clId="Web-{2DD76410-6482-AEF7-B078-677E501DAC11}" dt="2024-05-14T09:52:03.841" v="1795"/>
          <ac:spMkLst>
            <pc:docMk/>
            <pc:sldMk cId="2847274632" sldId="713"/>
            <ac:spMk id="2" creationId="{B6E1F813-8F6D-8B74-3644-A2150AA4988F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1:46.903" v="1794" actId="20577"/>
          <ac:spMkLst>
            <pc:docMk/>
            <pc:sldMk cId="2847274632" sldId="713"/>
            <ac:spMk id="3" creationId="{EC9C6244-8336-2333-026F-75DCC4580757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09:55:11.188" v="1873"/>
          <ac:graphicFrameMkLst>
            <pc:docMk/>
            <pc:sldMk cId="2847274632" sldId="713"/>
            <ac:graphicFrameMk id="4" creationId="{70FD502F-DD35-D6D1-3D03-1DCA53D13461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52:49.045" v="1827"/>
          <ac:graphicFrameMkLst>
            <pc:docMk/>
            <pc:sldMk cId="2847274632" sldId="713"/>
            <ac:graphicFrameMk id="6" creationId="{E23D321C-0C7D-D6C8-7AD6-B1F0BCBF6299}"/>
          </ac:graphicFrameMkLst>
        </pc:graphicFrameChg>
        <pc:graphicFrameChg chg="add del mod modGraphic">
          <ac:chgData name="Tilak Bahadur Thapaliya" userId="S::tthapaliya@fhi360.org::11fb5bb9-68af-4a09-b727-db9a1b26cd64" providerId="AD" clId="Web-{2DD76410-6482-AEF7-B078-677E501DAC11}" dt="2024-05-14T09:53:22.249" v="1835"/>
          <ac:graphicFrameMkLst>
            <pc:docMk/>
            <pc:sldMk cId="2847274632" sldId="713"/>
            <ac:graphicFrameMk id="8" creationId="{AED83A08-6A7C-D8A7-28D1-D229E79B8F6C}"/>
          </ac:graphicFrameMkLst>
        </pc:graphicFrameChg>
        <pc:graphicFrameChg chg="add mod modGraphic">
          <ac:chgData name="Tilak Bahadur Thapaliya" userId="S::tthapaliya@fhi360.org::11fb5bb9-68af-4a09-b727-db9a1b26cd64" providerId="AD" clId="Web-{2DD76410-6482-AEF7-B078-677E501DAC11}" dt="2024-05-14T09:53:47.843" v="1840"/>
          <ac:graphicFrameMkLst>
            <pc:docMk/>
            <pc:sldMk cId="2847274632" sldId="713"/>
            <ac:graphicFrameMk id="10" creationId="{BAB2508E-98A1-2D68-8E14-69A54EC730E2}"/>
          </ac:graphicFrameMkLst>
        </pc:graphicFrameChg>
      </pc:sldChg>
      <pc:sldChg chg="addSp delSp modSp new ord">
        <pc:chgData name="Tilak Bahadur Thapaliya" userId="S::tthapaliya@fhi360.org::11fb5bb9-68af-4a09-b727-db9a1b26cd64" providerId="AD" clId="Web-{2DD76410-6482-AEF7-B078-677E501DAC11}" dt="2024-05-14T10:00:08.726" v="1984"/>
        <pc:sldMkLst>
          <pc:docMk/>
          <pc:sldMk cId="1349857282" sldId="714"/>
        </pc:sldMkLst>
        <pc:spChg chg="del">
          <ac:chgData name="Tilak Bahadur Thapaliya" userId="S::tthapaliya@fhi360.org::11fb5bb9-68af-4a09-b727-db9a1b26cd64" providerId="AD" clId="Web-{2DD76410-6482-AEF7-B078-677E501DAC11}" dt="2024-05-14T09:56:53.425" v="1878"/>
          <ac:spMkLst>
            <pc:docMk/>
            <pc:sldMk cId="1349857282" sldId="714"/>
            <ac:spMk id="2" creationId="{D5299B39-07BC-7DE5-7EEC-3129D6358330}"/>
          </ac:spMkLst>
        </pc:spChg>
        <pc:spChg chg="mod">
          <ac:chgData name="Tilak Bahadur Thapaliya" userId="S::tthapaliya@fhi360.org::11fb5bb9-68af-4a09-b727-db9a1b26cd64" providerId="AD" clId="Web-{2DD76410-6482-AEF7-B078-677E501DAC11}" dt="2024-05-14T09:55:43.361" v="1877" actId="20577"/>
          <ac:spMkLst>
            <pc:docMk/>
            <pc:sldMk cId="1349857282" sldId="714"/>
            <ac:spMk id="3" creationId="{018BD404-6CE0-3F00-881F-157177310CE3}"/>
          </ac:spMkLst>
        </pc:spChg>
        <pc:graphicFrameChg chg="add mod ord modGraphic">
          <ac:chgData name="Tilak Bahadur Thapaliya" userId="S::tthapaliya@fhi360.org::11fb5bb9-68af-4a09-b727-db9a1b26cd64" providerId="AD" clId="Web-{2DD76410-6482-AEF7-B078-677E501DAC11}" dt="2024-05-14T10:00:08.726" v="1984"/>
          <ac:graphicFrameMkLst>
            <pc:docMk/>
            <pc:sldMk cId="1349857282" sldId="714"/>
            <ac:graphicFrameMk id="4" creationId="{E60BF525-0662-F7C2-4073-D039480334B0}"/>
          </ac:graphicFrameMkLst>
        </pc:graphicFrameChg>
        <pc:graphicFrameChg chg="add del mod">
          <ac:chgData name="Tilak Bahadur Thapaliya" userId="S::tthapaliya@fhi360.org::11fb5bb9-68af-4a09-b727-db9a1b26cd64" providerId="AD" clId="Web-{2DD76410-6482-AEF7-B078-677E501DAC11}" dt="2024-05-14T09:57:42.911" v="1902"/>
          <ac:graphicFrameMkLst>
            <pc:docMk/>
            <pc:sldMk cId="1349857282" sldId="714"/>
            <ac:graphicFrameMk id="6" creationId="{BDBF4B59-5685-DC1B-30B4-D707AFA81037}"/>
          </ac:graphicFrameMkLst>
        </pc:graphicFrameChg>
      </pc:sldChg>
    </pc:docChg>
  </pc:docChgLst>
  <pc:docChgLst>
    <pc:chgData name="Kanti Adhikari" userId="S::kanti@fhi360.org::9dc41c30-55a4-4a0f-991c-57ac14704c8e" providerId="AD" clId="Web-{13CF2032-5A55-426D-45CC-B01AD288CBFD}"/>
    <pc:docChg chg="addSld delSld modSld">
      <pc:chgData name="Kanti Adhikari" userId="S::kanti@fhi360.org::9dc41c30-55a4-4a0f-991c-57ac14704c8e" providerId="AD" clId="Web-{13CF2032-5A55-426D-45CC-B01AD288CBFD}" dt="2024-05-20T10:01:39.572" v="91" actId="20577"/>
      <pc:docMkLst>
        <pc:docMk/>
      </pc:docMkLst>
      <pc:sldChg chg="modSp add">
        <pc:chgData name="Kanti Adhikari" userId="S::kanti@fhi360.org::9dc41c30-55a4-4a0f-991c-57ac14704c8e" providerId="AD" clId="Web-{13CF2032-5A55-426D-45CC-B01AD288CBFD}" dt="2024-05-20T10:01:39.572" v="91" actId="20577"/>
        <pc:sldMkLst>
          <pc:docMk/>
          <pc:sldMk cId="4141500268" sldId="399"/>
        </pc:sldMkLst>
        <pc:spChg chg="mod">
          <ac:chgData name="Kanti Adhikari" userId="S::kanti@fhi360.org::9dc41c30-55a4-4a0f-991c-57ac14704c8e" providerId="AD" clId="Web-{13CF2032-5A55-426D-45CC-B01AD288CBFD}" dt="2024-05-20T10:01:39.572" v="91" actId="20577"/>
          <ac:spMkLst>
            <pc:docMk/>
            <pc:sldMk cId="4141500268" sldId="399"/>
            <ac:spMk id="2" creationId="{F46C41A4-D953-E28B-1F20-5F7C7ED479E6}"/>
          </ac:spMkLst>
        </pc:spChg>
      </pc:sldChg>
      <pc:sldChg chg="new del">
        <pc:chgData name="Kanti Adhikari" userId="S::kanti@fhi360.org::9dc41c30-55a4-4a0f-991c-57ac14704c8e" providerId="AD" clId="Web-{13CF2032-5A55-426D-45CC-B01AD288CBFD}" dt="2024-05-20T09:58:13.442" v="2"/>
        <pc:sldMkLst>
          <pc:docMk/>
          <pc:sldMk cId="3095615457" sldId="649"/>
        </pc:sldMkLst>
      </pc:sldChg>
    </pc:docChg>
  </pc:docChgLst>
  <pc:docChgLst>
    <pc:chgData name="Kanti Adhikari" userId="S::kanti@fhi360.org::9dc41c30-55a4-4a0f-991c-57ac14704c8e" providerId="AD" clId="Web-{AC788237-8E17-79DA-C87F-982B8D182217}"/>
    <pc:docChg chg="addSld delSld">
      <pc:chgData name="Kanti Adhikari" userId="S::kanti@fhi360.org::9dc41c30-55a4-4a0f-991c-57ac14704c8e" providerId="AD" clId="Web-{AC788237-8E17-79DA-C87F-982B8D182217}" dt="2024-05-20T10:06:15.151" v="7"/>
      <pc:docMkLst>
        <pc:docMk/>
      </pc:docMkLst>
      <pc:sldChg chg="new del">
        <pc:chgData name="Kanti Adhikari" userId="S::kanti@fhi360.org::9dc41c30-55a4-4a0f-991c-57ac14704c8e" providerId="AD" clId="Web-{AC788237-8E17-79DA-C87F-982B8D182217}" dt="2024-05-20T10:05:27.635" v="2"/>
        <pc:sldMkLst>
          <pc:docMk/>
          <pc:sldMk cId="1255859975" sldId="649"/>
        </pc:sldMkLst>
      </pc:sldChg>
      <pc:sldChg chg="add">
        <pc:chgData name="Kanti Adhikari" userId="S::kanti@fhi360.org::9dc41c30-55a4-4a0f-991c-57ac14704c8e" providerId="AD" clId="Web-{AC788237-8E17-79DA-C87F-982B8D182217}" dt="2024-05-20T10:05:18.354" v="1"/>
        <pc:sldMkLst>
          <pc:docMk/>
          <pc:sldMk cId="2722592218" sldId="685"/>
        </pc:sldMkLst>
      </pc:sldChg>
      <pc:sldChg chg="new del">
        <pc:chgData name="Kanti Adhikari" userId="S::kanti@fhi360.org::9dc41c30-55a4-4a0f-991c-57ac14704c8e" providerId="AD" clId="Web-{AC788237-8E17-79DA-C87F-982B8D182217}" dt="2024-05-20T10:05:43.245" v="5"/>
        <pc:sldMkLst>
          <pc:docMk/>
          <pc:sldMk cId="2916373252" sldId="686"/>
        </pc:sldMkLst>
      </pc:sldChg>
      <pc:sldChg chg="add">
        <pc:chgData name="Kanti Adhikari" userId="S::kanti@fhi360.org::9dc41c30-55a4-4a0f-991c-57ac14704c8e" providerId="AD" clId="Web-{AC788237-8E17-79DA-C87F-982B8D182217}" dt="2024-05-20T10:05:39.479" v="4"/>
        <pc:sldMkLst>
          <pc:docMk/>
          <pc:sldMk cId="1521194472" sldId="698"/>
        </pc:sldMkLst>
      </pc:sldChg>
      <pc:sldChg chg="new del">
        <pc:chgData name="Kanti Adhikari" userId="S::kanti@fhi360.org::9dc41c30-55a4-4a0f-991c-57ac14704c8e" providerId="AD" clId="Web-{AC788237-8E17-79DA-C87F-982B8D182217}" dt="2024-05-20T10:06:15.151" v="7"/>
        <pc:sldMkLst>
          <pc:docMk/>
          <pc:sldMk cId="2785386973" sldId="6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EEE6E0-BC2C-012A-AFF6-BF73DEB6C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899E6-B757-4EAA-33E2-65DBB1A902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CFC3-7E54-7A40-BBA2-176A299549B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C7CFA-F7E4-1CF2-13E1-2312D5675B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10300-86AF-6734-DAAB-78457B230C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74486-1D4F-DC45-B2E3-3EEEEFBC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B93D-A499-8C49-89DB-894BFFA5CBD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DD76-6F3D-1A42-8AFB-7E5F8ED4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A2266-285D-F2F4-E718-1DEDE65A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5141126"/>
            <a:ext cx="9144000" cy="87319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6014322"/>
            <a:ext cx="9144000" cy="54329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1652F3-1AC4-E009-8EBA-62F08BE9D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2840" y="177303"/>
            <a:ext cx="4846320" cy="48463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C15DDEE-84EF-6C84-3820-53596E1E93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9870" y="177303"/>
            <a:ext cx="3462130" cy="4846320"/>
          </a:xfrm>
          <a:custGeom>
            <a:avLst/>
            <a:gdLst>
              <a:gd name="connsiteX0" fmla="*/ 2423160 w 3462130"/>
              <a:gd name="connsiteY0" fmla="*/ 0 h 4846320"/>
              <a:gd name="connsiteX1" fmla="*/ 3366363 w 3462130"/>
              <a:gd name="connsiteY1" fmla="*/ 190424 h 4846320"/>
              <a:gd name="connsiteX2" fmla="*/ 3462130 w 3462130"/>
              <a:gd name="connsiteY2" fmla="*/ 236557 h 4846320"/>
              <a:gd name="connsiteX3" fmla="*/ 3462130 w 3462130"/>
              <a:gd name="connsiteY3" fmla="*/ 4609763 h 4846320"/>
              <a:gd name="connsiteX4" fmla="*/ 3366363 w 3462130"/>
              <a:gd name="connsiteY4" fmla="*/ 4655896 h 4846320"/>
              <a:gd name="connsiteX5" fmla="*/ 2423160 w 3462130"/>
              <a:gd name="connsiteY5" fmla="*/ 4846320 h 4846320"/>
              <a:gd name="connsiteX6" fmla="*/ 0 w 3462130"/>
              <a:gd name="connsiteY6" fmla="*/ 2423160 h 4846320"/>
              <a:gd name="connsiteX7" fmla="*/ 242316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2423160" y="0"/>
                </a:moveTo>
                <a:cubicBezTo>
                  <a:pt x="2757729" y="0"/>
                  <a:pt x="3076460" y="67805"/>
                  <a:pt x="3366363" y="190424"/>
                </a:cubicBezTo>
                <a:lnTo>
                  <a:pt x="3462130" y="236557"/>
                </a:lnTo>
                <a:lnTo>
                  <a:pt x="3462130" y="4609763"/>
                </a:lnTo>
                <a:lnTo>
                  <a:pt x="3366363" y="4655896"/>
                </a:lnTo>
                <a:cubicBezTo>
                  <a:pt x="3076460" y="4778515"/>
                  <a:pt x="2757729" y="4846320"/>
                  <a:pt x="2423160" y="4846320"/>
                </a:cubicBezTo>
                <a:cubicBezTo>
                  <a:pt x="1084886" y="4846320"/>
                  <a:pt x="0" y="3761434"/>
                  <a:pt x="0" y="2423160"/>
                </a:cubicBezTo>
                <a:cubicBezTo>
                  <a:pt x="0" y="1084886"/>
                  <a:pt x="1084886" y="0"/>
                  <a:pt x="24231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F5B2E3-B9A6-0E51-D4CA-E1DAA5ADD0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7303"/>
            <a:ext cx="3462130" cy="4846320"/>
          </a:xfrm>
          <a:custGeom>
            <a:avLst/>
            <a:gdLst>
              <a:gd name="connsiteX0" fmla="*/ 1038970 w 3462130"/>
              <a:gd name="connsiteY0" fmla="*/ 0 h 4846320"/>
              <a:gd name="connsiteX1" fmla="*/ 3462130 w 3462130"/>
              <a:gd name="connsiteY1" fmla="*/ 2423160 h 4846320"/>
              <a:gd name="connsiteX2" fmla="*/ 1038970 w 3462130"/>
              <a:gd name="connsiteY2" fmla="*/ 4846320 h 4846320"/>
              <a:gd name="connsiteX3" fmla="*/ 95767 w 3462130"/>
              <a:gd name="connsiteY3" fmla="*/ 4655896 h 4846320"/>
              <a:gd name="connsiteX4" fmla="*/ 0 w 3462130"/>
              <a:gd name="connsiteY4" fmla="*/ 4609763 h 4846320"/>
              <a:gd name="connsiteX5" fmla="*/ 0 w 3462130"/>
              <a:gd name="connsiteY5" fmla="*/ 236557 h 4846320"/>
              <a:gd name="connsiteX6" fmla="*/ 95767 w 3462130"/>
              <a:gd name="connsiteY6" fmla="*/ 190424 h 4846320"/>
              <a:gd name="connsiteX7" fmla="*/ 103897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1038970" y="0"/>
                </a:moveTo>
                <a:cubicBezTo>
                  <a:pt x="2377244" y="0"/>
                  <a:pt x="3462130" y="1084886"/>
                  <a:pt x="3462130" y="2423160"/>
                </a:cubicBezTo>
                <a:cubicBezTo>
                  <a:pt x="3462130" y="3761434"/>
                  <a:pt x="2377244" y="4846320"/>
                  <a:pt x="1038970" y="4846320"/>
                </a:cubicBezTo>
                <a:cubicBezTo>
                  <a:pt x="704402" y="4846320"/>
                  <a:pt x="385670" y="4778515"/>
                  <a:pt x="95767" y="4655896"/>
                </a:cubicBezTo>
                <a:lnTo>
                  <a:pt x="0" y="4609763"/>
                </a:lnTo>
                <a:lnTo>
                  <a:pt x="0" y="236557"/>
                </a:lnTo>
                <a:lnTo>
                  <a:pt x="95767" y="190424"/>
                </a:lnTo>
                <a:cubicBezTo>
                  <a:pt x="385670" y="67806"/>
                  <a:pt x="704402" y="0"/>
                  <a:pt x="10389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AECD-8AED-F147-DE7B-EC1D7AC1B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2" y="5474936"/>
            <a:ext cx="1097280" cy="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DC807-558B-D9CB-81C6-AF5950BD5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4863" y="0"/>
            <a:ext cx="5767137" cy="66751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953CC9-1C88-10E3-EFB5-AF7A976B1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93022"/>
            <a:ext cx="5767137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9765F0-7D06-AEDF-2760-E13A1C368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2697"/>
            <a:ext cx="5767137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263B7-F86B-CAE5-85BC-0CA0E3775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D40-E1A7-F914-BB94-DFC7099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System Font Regular"/>
              <a:buChar char="–"/>
              <a:defRPr/>
            </a:lvl2pPr>
            <a:lvl3pPr marL="1143000" indent="-228600">
              <a:buFont typeface="System Font Regular"/>
              <a:buChar char="▸"/>
              <a:defRPr/>
            </a:lvl3pPr>
            <a:lvl5pPr marL="2057400" indent="-228600"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11E13-8868-3BCF-2A55-067B453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07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 Contrast 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A3D40-E1A7-F914-BB94-DFC70997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System Font Regular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System Font Regular"/>
              <a:buChar char="▸"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 marL="2057400" indent="-228600">
              <a:buClrTx/>
              <a:buFont typeface="System Font Regular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411E13-8868-3BCF-2A55-067B453B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C1373-60B4-5EE3-9F62-765D29093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9AC11-9CEE-9920-30B8-3D928ADC4043}"/>
              </a:ext>
            </a:extLst>
          </p:cNvPr>
          <p:cNvSpPr txBox="1"/>
          <p:nvPr userDrawn="1"/>
        </p:nvSpPr>
        <p:spPr>
          <a:xfrm>
            <a:off x="11023261" y="6453215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A1A6667-D0A7-008F-D112-91E63AC4F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99543"/>
            <a:ext cx="457200" cy="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2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7D2B4-1027-416A-EBA6-A3352F4A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01B8539-FB3D-93B9-4902-F0D00F8C3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888EC-5CC3-DC8C-E66A-D6EC37205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2C288-3AD4-BF8F-E8AE-5D2907B7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3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05FE40C8-D0B0-1C14-2607-BC75D1B3E6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7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62C120-0683-12C1-AA96-D43AAA31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7200"/>
            <a:ext cx="914400" cy="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E43DA-808B-A525-9707-F3AA55DDC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EE318A-2A19-658B-0288-8FCAB842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3"/>
            <a:ext cx="1244733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60C07-A17A-2F01-E1C8-8D55CBD9F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C4D808-5630-C16C-B881-01EA7B658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3B7E39-79D0-1AA6-FD38-70339DB2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12FA1E-1B95-916C-DC39-0788447C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4CDB05-A003-2B66-84D4-2F6C4CE1A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613D6-4271-6C6F-FECB-6C08DBD92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3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913636-C971-588D-3E7C-4A10CCD5C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F5C93C-8726-D170-60B5-EB3AC5A3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A8137A-7632-EE67-2622-8B00F5A8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E4C92AD-2226-4BD9-CFA8-C1DD03C8E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74FDC7-5B34-FCA8-D32E-072A022A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5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8E729-94CD-039A-139E-2ED8CE1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5B4FC9-DAC3-234E-FB61-883705F4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D33CB9-37D6-1A68-7978-1368293B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37B2D3-1D95-BB5C-84B4-01FF22FE3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C3F2EA-E8EB-41E6-BE01-C97F1A42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9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780ADE-B8D0-7F3F-3794-4CE048256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95E97B-20AE-B4B7-2D5E-0803B1FD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636E5B-2926-8979-3166-AC8A82F7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077418-2372-3BE5-86D3-3B733156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36CD1C-1ED7-2002-3785-A47F9CB04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8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86FF8-B0CD-25CE-5893-901C183B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FA3CC1-72A5-43D5-A577-77FC7FEC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8F42CD-AD03-43A8-A27C-257F8530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C76FA3-1AEE-AC27-8D0F-7A7899FB2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ACD266-1CE1-DE83-07EC-41F4BDCB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C5EBC5-1CE3-16BC-DB77-A9DBF192F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066314" y="-267686"/>
            <a:ext cx="2059374" cy="121920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2F0685-FCB1-FE66-AE0A-53B8D098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2059374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2C7582-F0E3-11AB-C305-3F13FC22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9238"/>
            <a:ext cx="9601200" cy="6739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517D5A-AEAE-82C9-55C4-08D383EC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rot="16200000">
            <a:off x="5473633" y="139634"/>
            <a:ext cx="124473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F5F6D0-9288-451F-0283-CF6356220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3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332B-C145-1800-F009-54DEFF0E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601200" cy="2852737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4DB3-7EF7-AD22-B5EA-D05B205A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6012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5CF3A5-F877-9F81-E4EE-AD605D4CC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>
            <a:off x="11186160" y="0"/>
            <a:ext cx="10058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7D2B4-1027-416A-EBA6-A3352F4A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456957"/>
            <a:ext cx="914400" cy="6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0A75A-0C6C-A55A-8CCC-D41AC661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022"/>
            <a:ext cx="981456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2697"/>
            <a:ext cx="981456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 rot="10800000">
            <a:off x="0" y="0"/>
            <a:ext cx="100584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6A70C-86A1-8466-17E9-21552663A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80467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44848" y="1737360"/>
            <a:ext cx="2557872" cy="4389120"/>
          </a:xfrm>
          <a:solidFill>
            <a:schemeClr val="bg2"/>
          </a:solidFill>
        </p:spPr>
        <p:txBody>
          <a:bodyPr lIns="182880" tIns="182880" rIns="182880" bIns="182880" anchor="t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tabLst/>
              <a:defRPr sz="1600" b="0">
                <a:solidFill>
                  <a:schemeClr val="bg1"/>
                </a:solidFill>
              </a:defRPr>
            </a:lvl2pPr>
            <a:lvl3pPr marL="914400" indent="0">
              <a:buNone/>
              <a:defRPr sz="1800" b="0">
                <a:solidFill>
                  <a:schemeClr val="bg1"/>
                </a:solidFill>
              </a:defRPr>
            </a:lvl3pPr>
            <a:lvl4pPr marL="1371600" indent="0">
              <a:buNone/>
              <a:defRPr sz="1800" b="0">
                <a:solidFill>
                  <a:schemeClr val="bg1"/>
                </a:solidFill>
              </a:defRPr>
            </a:lvl4pPr>
            <a:lvl5pPr marL="1828800" indent="0"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5705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047AF-3728-3566-D6FE-D52275901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4410" y="1737361"/>
            <a:ext cx="5181600" cy="43891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29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047AF-3728-3566-D6FE-D52275901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7190" y="0"/>
            <a:ext cx="585481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5303520" cy="8342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3035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317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62F2BBC-4F4F-DB25-AA3C-EEA9CF03A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7190" y="0"/>
            <a:ext cx="5854810" cy="6857999"/>
          </a:xfrm>
          <a:custGeom>
            <a:avLst/>
            <a:gdLst>
              <a:gd name="connsiteX0" fmla="*/ 919761 w 5854810"/>
              <a:gd name="connsiteY0" fmla="*/ 0 h 6857999"/>
              <a:gd name="connsiteX1" fmla="*/ 5854810 w 5854810"/>
              <a:gd name="connsiteY1" fmla="*/ 0 h 6857999"/>
              <a:gd name="connsiteX2" fmla="*/ 5854810 w 5854810"/>
              <a:gd name="connsiteY2" fmla="*/ 6857999 h 6857999"/>
              <a:gd name="connsiteX3" fmla="*/ 919762 w 5854810"/>
              <a:gd name="connsiteY3" fmla="*/ 6857999 h 6857999"/>
              <a:gd name="connsiteX4" fmla="*/ 827724 w 5854810"/>
              <a:gd name="connsiteY4" fmla="*/ 6697929 h 6857999"/>
              <a:gd name="connsiteX5" fmla="*/ 0 w 5854810"/>
              <a:gd name="connsiteY5" fmla="*/ 3428999 h 6857999"/>
              <a:gd name="connsiteX6" fmla="*/ 827724 w 5854810"/>
              <a:gd name="connsiteY6" fmla="*/ 16006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4810" h="6857999">
                <a:moveTo>
                  <a:pt x="919761" y="0"/>
                </a:moveTo>
                <a:lnTo>
                  <a:pt x="5854810" y="0"/>
                </a:lnTo>
                <a:lnTo>
                  <a:pt x="5854810" y="6857999"/>
                </a:lnTo>
                <a:lnTo>
                  <a:pt x="919762" y="6857999"/>
                </a:lnTo>
                <a:lnTo>
                  <a:pt x="827724" y="6697929"/>
                </a:lnTo>
                <a:cubicBezTo>
                  <a:pt x="299847" y="5726197"/>
                  <a:pt x="0" y="4612615"/>
                  <a:pt x="0" y="3428999"/>
                </a:cubicBezTo>
                <a:cubicBezTo>
                  <a:pt x="0" y="2245384"/>
                  <a:pt x="299847" y="1131802"/>
                  <a:pt x="827724" y="1600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5303520" cy="8342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30352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849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771DCF-1C97-4879-F38B-83F9F3A6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5181600" cy="43891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7360"/>
            <a:ext cx="5181600" cy="43891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5713C-8A7B-03A2-E75A-6760F2EBB1B8}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B3636-5753-0CC3-5C54-0C36BB462A8B}"/>
              </a:ext>
            </a:extLst>
          </p:cNvPr>
          <p:cNvSpPr txBox="1"/>
          <p:nvPr userDrawn="1"/>
        </p:nvSpPr>
        <p:spPr>
          <a:xfrm>
            <a:off x="11023261" y="6537698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26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BB35E-4AE7-421D-5E83-AC48FF1F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4480"/>
            <a:ext cx="5157787" cy="713232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2D5C-B16A-6E41-69E7-2F7F310D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7440"/>
            <a:ext cx="5157787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F26AD-D82A-3816-4E02-8BC690031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5183188" cy="713232"/>
          </a:xfrm>
          <a:noFill/>
        </p:spPr>
        <p:txBody>
          <a:bodyPr anchor="ctr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F85C9-D36E-F2D2-FDC1-53452716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A41232-EEF0-0177-7D0A-F31462F3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68C4B5-4C19-C1C2-A961-598751893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2289976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C8A19-F383-7FAA-0F3A-AFC92046E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2286000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602B8A-AEF9-E95F-7A2E-8478D747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72200" y="2286000"/>
            <a:ext cx="515937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6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C4EA-CFF9-61D3-36D4-1582599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F75F-4609-1EA6-0D8A-EEABBE2A4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E9D61-763E-2330-A54A-0958DA62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529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8D605F8-6B7E-387D-3810-D29E5945A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04858" y="1737360"/>
            <a:ext cx="3566160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916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0E72-9C96-E6B0-856A-DF4F45E2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48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06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54F5532-9369-6C39-6006-0100A9839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128" r="50000" b="9806"/>
          <a:stretch/>
        </p:blipFill>
        <p:spPr>
          <a:xfrm rot="10800000">
            <a:off x="0" y="-2"/>
            <a:ext cx="874498" cy="68580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CB94013-9112-F37A-8BFC-C482841B9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128" r="50000" b="9806"/>
          <a:stretch/>
        </p:blipFill>
        <p:spPr>
          <a:xfrm>
            <a:off x="11317502" y="-2"/>
            <a:ext cx="874498" cy="68580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8D837-C30B-A09B-8F9C-032FFEB96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0631" y="2035173"/>
            <a:ext cx="7170738" cy="27876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05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6A4F2-06E1-BB0E-A614-8092693C8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022"/>
            <a:ext cx="981456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2697"/>
            <a:ext cx="981456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963" r="50000" b="20427"/>
          <a:stretch/>
        </p:blipFill>
        <p:spPr>
          <a:xfrm rot="10800000">
            <a:off x="0" y="0"/>
            <a:ext cx="100584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796322-8C59-10E5-F130-B7FEAF47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6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5A0E1-12D5-8DB3-213E-BB50AEE4F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F2839C-D42A-A40D-1516-857CE5AA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8CE8BC-0717-CEC2-EB61-796C99537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640080"/>
            <a:ext cx="1828800" cy="1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83A1B5-7187-48AE-6850-D02566770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977F7F-1215-C94D-B95A-D9DF0A524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0F10A52-D242-3F83-785F-0FAF20AA1D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40080"/>
            <a:ext cx="1828800" cy="13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59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60320"/>
            <a:ext cx="8686800" cy="182880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663440"/>
            <a:ext cx="8686800" cy="1371600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16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35A0E1-12D5-8DB3-213E-BB50AEE4F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 rot="10800000">
            <a:off x="0" y="-2"/>
            <a:ext cx="1167892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6F2839C-D42A-A40D-1516-857CE5AA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918" r="50000" b="20130"/>
          <a:stretch/>
        </p:blipFill>
        <p:spPr>
          <a:xfrm>
            <a:off x="11024107" y="-2"/>
            <a:ext cx="1167892" cy="685800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8CE8BC-0717-CEC2-EB61-796C99537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640080"/>
            <a:ext cx="1828800" cy="13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C470-E716-A882-1834-FDA3FB74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7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239302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0" y="487269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26" r="50000" b="20427"/>
          <a:stretch/>
        </p:blipFill>
        <p:spPr>
          <a:xfrm rot="10800000">
            <a:off x="0" y="0"/>
            <a:ext cx="137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3DC607-F303-DF9E-E776-3B8BB9FB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FC470-E716-A882-1834-FDA3FB74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71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0" y="239302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0" y="4872697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2258B41-DAE0-4BE4-F02A-223A4AB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526" r="50000" b="20427"/>
          <a:stretch/>
        </p:blipFill>
        <p:spPr>
          <a:xfrm rot="10800000">
            <a:off x="1" y="0"/>
            <a:ext cx="13716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A2F9A-1BDF-82C4-80A9-2E2C60A96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2393022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4872697"/>
            <a:ext cx="8686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8F3DCFA-F6A8-5A19-8402-9AACD4BE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10126" b="59877"/>
          <a:stretch/>
        </p:blipFill>
        <p:spPr>
          <a:xfrm>
            <a:off x="-1" y="0"/>
            <a:ext cx="233412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A2266-285D-F2F4-E718-1DEDE65A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960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53AAEFE-54C6-0552-A738-85288D954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9493" y="274320"/>
            <a:ext cx="6217920" cy="62179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DC346F-5173-D218-D97F-5C56440A2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93022"/>
            <a:ext cx="6308203" cy="2387600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2697"/>
            <a:ext cx="6308203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CDD8E-03DC-A128-7864-7FFB666C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457200"/>
            <a:ext cx="1371600" cy="10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CD4E62-97CE-CD15-3554-286D558C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0E08B-C6B2-D53C-0278-066A01B6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8" y="5141126"/>
            <a:ext cx="9144000" cy="87319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75DC807-558B-D9CB-81C6-AF5950BD5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29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543E-9D90-25EA-2013-34E370D93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6014322"/>
            <a:ext cx="9144000" cy="54329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8509E-95B4-329A-FDD8-B938F2B65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2" y="5474936"/>
            <a:ext cx="1097280" cy="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ADECC-0251-A7E4-5758-03C619A3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95"/>
            <a:ext cx="10515600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5EAED-605D-1A86-7B7B-4A4D73F4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645920"/>
            <a:ext cx="10515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A8E7AF-4C17-691C-E86A-DBA1F0123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99408"/>
            <a:ext cx="113538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0EEF5-1B9F-7B27-FD1E-8C29A05E9208}"/>
              </a:ext>
            </a:extLst>
          </p:cNvPr>
          <p:cNvSpPr txBox="1"/>
          <p:nvPr userDrawn="1"/>
        </p:nvSpPr>
        <p:spPr>
          <a:xfrm>
            <a:off x="11023261" y="6453215"/>
            <a:ext cx="330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7BF6DEC4-2D8B-E94B-9ABA-B6ADBCE229FD}" type="slidenum">
              <a:rPr lang="en-US" sz="900" b="0" i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900" b="0" i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02E4A-CEDD-E395-C98D-8F05D7F3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399543"/>
            <a:ext cx="457200" cy="3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649" r:id="rId7"/>
    <p:sldLayoutId id="2147483671" r:id="rId8"/>
    <p:sldLayoutId id="2147483672" r:id="rId9"/>
    <p:sldLayoutId id="2147483681" r:id="rId10"/>
    <p:sldLayoutId id="2147483674" r:id="rId11"/>
    <p:sldLayoutId id="2147483650" r:id="rId12"/>
    <p:sldLayoutId id="2147483690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651" r:id="rId28"/>
    <p:sldLayoutId id="2147483652" r:id="rId29"/>
    <p:sldLayoutId id="2147483689" r:id="rId30"/>
    <p:sldLayoutId id="2147483683" r:id="rId31"/>
    <p:sldLayoutId id="2147483684" r:id="rId32"/>
    <p:sldLayoutId id="2147483685" r:id="rId33"/>
    <p:sldLayoutId id="2147483678" r:id="rId34"/>
    <p:sldLayoutId id="2147483653" r:id="rId35"/>
    <p:sldLayoutId id="2147483656" r:id="rId36"/>
    <p:sldLayoutId id="2147483654" r:id="rId37"/>
    <p:sldLayoutId id="2147483655" r:id="rId38"/>
    <p:sldLayoutId id="2147483826" r:id="rId39"/>
    <p:sldLayoutId id="2147483827" r:id="rId40"/>
    <p:sldLayoutId id="2147483828" r:id="rId41"/>
    <p:sldLayoutId id="2147483687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2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System Font Regular"/>
        <a:buChar char="–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bg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hi360web-my.sharepoint.com/personal/kanti_fhi360_org/Documents/Desktop/Kanti/Grants%20and%20Financial%20Mgmt%20Training,%20May%2022-24,%202024/Attachment%20B.%20Summary%20and%20Detailed%20Budget%20Modification-xxxxxxx.xlsx?web=1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559146-C3B2-01C9-3CAB-8F5EECA5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9601200" cy="1966716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Grants and Financial Management Training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6DAA1C-6359-A18F-1D35-39F4D8DA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825" y="4136976"/>
            <a:ext cx="96012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May 22-24,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2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DCC3DF-4D26-C06C-4FBE-F3015D0A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33"/>
            <a:ext cx="10515600" cy="50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Segoe UI"/>
                <a:ea typeface="Noto Sans"/>
                <a:cs typeface="Segoe UI"/>
              </a:rPr>
              <a:t> 3.</a:t>
            </a:r>
            <a:r>
              <a:rPr lang="en-US" b="1" dirty="0">
                <a:latin typeface="Noto Sans"/>
                <a:ea typeface="Noto Sans"/>
                <a:cs typeface="Segoe UI"/>
              </a:rPr>
              <a:t> Analyze Spending</a:t>
            </a:r>
            <a:r>
              <a:rPr lang="en-US" dirty="0">
                <a:latin typeface="Noto Sans"/>
                <a:ea typeface="Noto Sans"/>
                <a:cs typeface="Segoe UI"/>
              </a:rPr>
              <a:t>:</a:t>
            </a:r>
            <a:endParaRPr lang="en-US">
              <a:latin typeface="Noto Sans"/>
              <a:ea typeface="Noto Sans"/>
              <a:cs typeface="Segoe UI"/>
            </a:endParaRPr>
          </a:p>
          <a:p>
            <a:pPr marL="457200" lvl="1" indent="0">
              <a:buFont typeface="System Font Regular"/>
              <a:buNone/>
            </a:pPr>
            <a:r>
              <a:rPr lang="en-US" sz="2400" dirty="0">
                <a:latin typeface="Noto Sans"/>
                <a:ea typeface="Noto Sans"/>
                <a:cs typeface="Segoe UI"/>
              </a:rPr>
              <a:t>-Review past spending habits to identify areas where you can adjust costs.</a:t>
            </a:r>
            <a:endParaRPr lang="en-US" sz="2400">
              <a:latin typeface="Noto Sans"/>
              <a:ea typeface="Noto Sans"/>
              <a:cs typeface="Segoe UI"/>
            </a:endParaRPr>
          </a:p>
          <a:p>
            <a:pPr marL="457200" lvl="1" indent="0">
              <a:buFont typeface="System Font Regular"/>
              <a:buNone/>
            </a:pPr>
            <a:r>
              <a:rPr lang="en-US" sz="2400" dirty="0">
                <a:latin typeface="Noto Sans"/>
                <a:ea typeface="Noto Sans"/>
                <a:cs typeface="Segoe UI"/>
              </a:rPr>
              <a:t>-Compare your expenses to your income.</a:t>
            </a:r>
            <a:endParaRPr lang="en-US" sz="2400">
              <a:latin typeface="Noto Sans"/>
              <a:ea typeface="Noto Sans"/>
              <a:cs typeface="Segoe UI"/>
            </a:endParaRPr>
          </a:p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4. Implement the Budget</a:t>
            </a:r>
            <a:r>
              <a:rPr lang="en-US" dirty="0">
                <a:latin typeface="Noto Sans"/>
                <a:ea typeface="Noto Sans"/>
                <a:cs typeface="Noto Sans"/>
              </a:rPr>
              <a:t>: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742950" lvl="1" indent="-285750">
              <a:buClrTx/>
              <a:buAutoNum type="arabicPeriod"/>
            </a:pPr>
            <a:r>
              <a:rPr lang="en-US" sz="2400" dirty="0">
                <a:latin typeface="Noto Sans"/>
                <a:ea typeface="Noto Sans"/>
                <a:cs typeface="Noto Sans"/>
              </a:rPr>
              <a:t>Follow the budget plan, make sure to track and record all expenses.</a:t>
            </a:r>
            <a:endParaRPr lang="en-US" sz="2400">
              <a:latin typeface="Noto Sans"/>
              <a:ea typeface="Noto Sans"/>
              <a:cs typeface="Noto Sans"/>
            </a:endParaRPr>
          </a:p>
          <a:p>
            <a:pPr marL="742950" lvl="1" indent="-285750">
              <a:buClrTx/>
              <a:buAutoNum type="arabicPeriod"/>
            </a:pPr>
            <a:r>
              <a:rPr lang="en-US" sz="2400" dirty="0">
                <a:latin typeface="Noto Sans"/>
                <a:ea typeface="Noto Sans"/>
                <a:cs typeface="Noto Sans"/>
              </a:rPr>
              <a:t>Allocate a portion of your income to each expense category, ensuring that essential expenses are prioritized.</a:t>
            </a:r>
            <a:endParaRPr lang="en-US" sz="2400">
              <a:latin typeface="Noto Sans"/>
              <a:ea typeface="Noto Sans"/>
              <a:cs typeface="Noto Sans"/>
            </a:endParaRPr>
          </a:p>
          <a:p>
            <a:pPr marL="742950" lvl="1" indent="-285750">
              <a:buClrTx/>
              <a:buAutoNum type="arabicPeriod"/>
            </a:pPr>
            <a:r>
              <a:rPr lang="en-US" sz="2400" dirty="0">
                <a:latin typeface="Noto Sans"/>
                <a:ea typeface="Noto Sans"/>
                <a:cs typeface="Noto Sans"/>
              </a:rPr>
              <a:t>Set spending limits for each category to avoid overspending.</a:t>
            </a:r>
            <a:endParaRPr lang="en-US" sz="240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6B9D5-C9E2-1D08-1A23-D6639415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33763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C57EC-E5B2-4C39-4CA1-F745F7A7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Noto Sans"/>
                <a:ea typeface="Noto Sans"/>
                <a:cs typeface="Noto Sans"/>
              </a:rPr>
              <a:t>Budget</a:t>
            </a:r>
            <a:endParaRPr lang="en-US" sz="3600" dirty="0">
              <a:latin typeface="Noto Sans"/>
              <a:ea typeface="Noto Sans"/>
              <a:cs typeface="Noto San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ECF1ED9-5B38-160F-55F7-302C3658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75" y="1256579"/>
            <a:ext cx="10506941" cy="55064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Arial"/>
              </a:rPr>
              <a:t>5. Monitor and Adjust</a:t>
            </a:r>
            <a:r>
              <a:rPr lang="en-US" dirty="0">
                <a:latin typeface="Noto Sans"/>
                <a:ea typeface="Noto Sans"/>
                <a:cs typeface="Arial"/>
              </a:rPr>
              <a:t>:</a:t>
            </a:r>
          </a:p>
          <a:p>
            <a:pPr marL="742950" lvl="1" indent="-285750">
              <a:buAutoNum type="arabicPeriod"/>
            </a:pPr>
            <a:r>
              <a:rPr lang="en-US" sz="2400" dirty="0">
                <a:latin typeface="Noto Sans"/>
                <a:ea typeface="Noto Sans"/>
                <a:cs typeface="Arial"/>
              </a:rPr>
              <a:t>Regularly review your budget to ensure you are on track.</a:t>
            </a:r>
          </a:p>
          <a:p>
            <a:pPr marL="742950" lvl="1" indent="-285750">
              <a:buAutoNum type="arabicPeriod"/>
            </a:pPr>
            <a:r>
              <a:rPr lang="en-US" sz="2400" dirty="0">
                <a:latin typeface="Noto Sans"/>
                <a:ea typeface="Noto Sans"/>
                <a:cs typeface="Arial"/>
              </a:rPr>
              <a:t>Adjust the budget as needed to reflect changes in income and expenses.</a:t>
            </a:r>
          </a:p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6. Review and Reflect</a:t>
            </a:r>
            <a:r>
              <a:rPr lang="en-US" dirty="0">
                <a:latin typeface="Noto Sans"/>
                <a:ea typeface="Noto Sans"/>
                <a:cs typeface="Noto Sans"/>
              </a:rPr>
              <a:t>:</a:t>
            </a:r>
            <a:endParaRPr lang="en-US"/>
          </a:p>
          <a:p>
            <a:pPr marL="742950" lvl="1" indent="-285750">
              <a:buClrTx/>
              <a:buFont typeface="+mj-lt"/>
              <a:buAutoNum type="arabicPeriod"/>
            </a:pPr>
            <a:r>
              <a:rPr lang="en-US" sz="2400" dirty="0">
                <a:latin typeface="Noto Sans"/>
                <a:ea typeface="Noto Sans"/>
                <a:cs typeface="Noto Sans"/>
              </a:rPr>
              <a:t>At the end of each budgeting period, review your financial performance.</a:t>
            </a:r>
          </a:p>
          <a:p>
            <a:pPr marL="742950" lvl="1" indent="-285750">
              <a:buClrTx/>
              <a:buFont typeface="+mj-lt"/>
              <a:buAutoNum type="arabicPeriod"/>
            </a:pPr>
            <a:r>
              <a:rPr lang="en-US" sz="2400" dirty="0">
                <a:latin typeface="Noto Sans"/>
                <a:ea typeface="Noto Sans"/>
                <a:cs typeface="Noto Sans"/>
              </a:rPr>
              <a:t>Reflect on what worked well and what needs improvement, make adjustments for the next period.</a:t>
            </a:r>
          </a:p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By following these steps, you can create a budget plan that helps you manage your finances effectively, reduce risk areas, best practice for the future and achieve your financial goals.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52788A-386A-A5AC-D779-DAABC832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86" y="1427089"/>
            <a:ext cx="10879281" cy="4934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1) SALARY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-Staff list with 12 months Salary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-Salary Increment Plan</a:t>
            </a:r>
          </a:p>
          <a:p>
            <a:pPr marL="0" indent="0">
              <a:buNone/>
            </a:pPr>
            <a:endParaRPr lang="en-US" dirty="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2</a:t>
            </a:r>
            <a:r>
              <a:rPr lang="en-US" b="1" dirty="0">
                <a:latin typeface="Noto Sans"/>
                <a:ea typeface="Noto Sans"/>
                <a:cs typeface="Noto Sans"/>
              </a:rPr>
              <a:t>) Fringe Benefit 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Provident Fund (10%)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Gratuity (8.33%)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Festival Allowance (8.33%)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Insurance and Security Plan (1.67%) or as per actual</a:t>
            </a:r>
            <a:endParaRPr lang="en-US" b="1" dirty="0">
              <a:latin typeface="Noto Sans"/>
              <a:ea typeface="Noto Sans"/>
              <a:cs typeface="Noto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D9D7B-96D6-CDD8-A2FE-A6EAA49B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Budget Headings</a:t>
            </a:r>
          </a:p>
        </p:txBody>
      </p:sp>
    </p:spTree>
    <p:extLst>
      <p:ext uri="{BB962C8B-B14F-4D97-AF65-F5344CB8AC3E}">
        <p14:creationId xmlns:p14="http://schemas.microsoft.com/office/powerpoint/2010/main" val="198009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52788A-386A-A5AC-D779-DAABC832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5" y="1591612"/>
            <a:ext cx="10515600" cy="4519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3</a:t>
            </a:r>
            <a:r>
              <a:rPr lang="en-US" b="1" dirty="0">
                <a:latin typeface="Noto Sans"/>
                <a:ea typeface="Noto Sans"/>
                <a:cs typeface="Noto Sans"/>
              </a:rPr>
              <a:t>) Travel &amp; Transportation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Transportation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Local Travel</a:t>
            </a: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- Per Diem</a:t>
            </a:r>
          </a:p>
          <a:p>
            <a:pPr marL="0" indent="0">
              <a:buNone/>
            </a:pPr>
            <a:endParaRPr lang="en-US" dirty="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4</a:t>
            </a:r>
            <a:r>
              <a:rPr lang="en-US" b="1" dirty="0">
                <a:latin typeface="Noto Sans"/>
                <a:ea typeface="Noto Sans"/>
                <a:cs typeface="Noto Sans"/>
              </a:rPr>
              <a:t>) Other Direct Cost (ODC)</a:t>
            </a:r>
          </a:p>
          <a:p>
            <a:pPr>
              <a:buClrTx/>
              <a:buFontTx/>
              <a:buChar char="-"/>
            </a:pPr>
            <a:r>
              <a:rPr lang="en-US" dirty="0">
                <a:latin typeface="Noto Sans"/>
                <a:ea typeface="Noto Sans"/>
                <a:cs typeface="Noto Sans"/>
              </a:rPr>
              <a:t>Activity with detail cost breakdown</a:t>
            </a:r>
          </a:p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#Note: follow the budget narratives before making any expenses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D9D7B-96D6-CDD8-A2FE-A6EAA49B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Budget Headings</a:t>
            </a:r>
          </a:p>
        </p:txBody>
      </p:sp>
    </p:spTree>
    <p:extLst>
      <p:ext uri="{BB962C8B-B14F-4D97-AF65-F5344CB8AC3E}">
        <p14:creationId xmlns:p14="http://schemas.microsoft.com/office/powerpoint/2010/main" val="57793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56F7D-83E8-E7F9-4A2A-6E349AD3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Attachment B. Summary and Detailed Budget Modification-</a:t>
            </a:r>
            <a:r>
              <a:rPr lang="en-US" err="1">
                <a:hlinkClick r:id="rId2"/>
              </a:rPr>
              <a:t>xxxxxxx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49876-BFDE-A18E-4317-74AA0850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Yearly Budget Plan</a:t>
            </a:r>
          </a:p>
        </p:txBody>
      </p:sp>
    </p:spTree>
    <p:extLst>
      <p:ext uri="{BB962C8B-B14F-4D97-AF65-F5344CB8AC3E}">
        <p14:creationId xmlns:p14="http://schemas.microsoft.com/office/powerpoint/2010/main" val="314480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C41A4-D953-E28B-1F20-5F7C7ED4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53" y="1444437"/>
            <a:ext cx="10506941" cy="4910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Your team has been given a budget of NRS.500,000 to organize a whole staff meeting. The meeting will be planned for two days and should include the following activities: 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Noto Sans"/>
              <a:ea typeface="Noto Sans"/>
              <a:cs typeface="Noto Sans"/>
            </a:endParaRPr>
          </a:p>
          <a:p>
            <a:pPr marL="342900" indent="-342900"/>
            <a:r>
              <a:rPr lang="en-US" dirty="0">
                <a:latin typeface="Noto Sans"/>
                <a:ea typeface="Noto Sans"/>
                <a:cs typeface="Noto Sans"/>
              </a:rPr>
              <a:t>Transportation</a:t>
            </a:r>
            <a:endParaRPr lang="en-US" dirty="0"/>
          </a:p>
          <a:p>
            <a:pPr marL="342900" indent="-342900"/>
            <a:r>
              <a:rPr lang="en-US" dirty="0">
                <a:latin typeface="Noto Sans"/>
                <a:ea typeface="Noto Sans"/>
                <a:cs typeface="Noto Sans"/>
              </a:rPr>
              <a:t> Accommodation</a:t>
            </a:r>
            <a:endParaRPr lang="en-US" dirty="0"/>
          </a:p>
          <a:p>
            <a:pPr marL="342900" indent="-342900"/>
            <a:r>
              <a:rPr lang="en-US" dirty="0">
                <a:latin typeface="Noto Sans"/>
                <a:ea typeface="Noto Sans"/>
                <a:cs typeface="Noto Sans"/>
              </a:rPr>
              <a:t> meals </a:t>
            </a:r>
            <a:endParaRPr lang="en-US" dirty="0"/>
          </a:p>
          <a:p>
            <a:pPr marL="342900" indent="-342900"/>
            <a:r>
              <a:rPr lang="en-US" dirty="0">
                <a:latin typeface="Noto Sans"/>
                <a:ea typeface="Noto Sans"/>
                <a:cs typeface="Noto Sans"/>
              </a:rPr>
              <a:t>team-building exercises, </a:t>
            </a:r>
            <a:endParaRPr lang="en-US"/>
          </a:p>
          <a:p>
            <a:pPr marL="342900" indent="-342900"/>
            <a:r>
              <a:rPr lang="en-US" dirty="0">
                <a:latin typeface="Noto Sans"/>
                <a:ea typeface="Noto Sans"/>
                <a:cs typeface="Noto Sans"/>
              </a:rPr>
              <a:t>entertainment.</a:t>
            </a:r>
            <a:endParaRPr lang="en-US" dirty="0"/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1D7B0-29A4-6D40-1837-5B2D9E88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Group Exercise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150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C41A4-D953-E28B-1F20-5F7C7ED4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40528"/>
            <a:ext cx="10515600" cy="4694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Tx/>
              <a:buNone/>
            </a:pPr>
            <a:endParaRPr lang="en-US" dirty="0">
              <a:latin typeface="Noto Sans"/>
              <a:ea typeface="Noto Sans"/>
              <a:cs typeface="Noto Sans"/>
            </a:endParaRPr>
          </a:p>
          <a:p>
            <a:pPr marL="0" indent="0">
              <a:buClrTx/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1) Allocate the budget for each activity.</a:t>
            </a:r>
            <a:endParaRPr lang="en-US" dirty="0"/>
          </a:p>
          <a:p>
            <a:pPr marL="0" indent="0">
              <a:buClrTx/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2) Provide detailed descriptions and cost estimates for each category.</a:t>
            </a:r>
          </a:p>
          <a:p>
            <a:pPr marL="0" indent="0">
              <a:buClrTx/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3) Justify your budget allocation based on the importance and expected impact of each activity.</a:t>
            </a:r>
            <a:endParaRPr lang="en-US" dirty="0"/>
          </a:p>
          <a:p>
            <a:pPr marL="0" indent="0">
              <a:buClrTx/>
              <a:buNone/>
            </a:pPr>
            <a:endParaRPr lang="en-US" dirty="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US" dirty="0">
                <a:latin typeface="Noto Sans"/>
                <a:ea typeface="Noto Sans"/>
                <a:cs typeface="Noto Sans"/>
              </a:rPr>
              <a:t>How would you distribute the budget and ensure a satisfied staff meeting experience for all staffs.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11D7B0-29A4-6D40-1837-5B2D9E88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Group Exercise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59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AB502-03A8-343F-DBE8-17C285FFB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652" y="766886"/>
            <a:ext cx="9013762" cy="1077811"/>
          </a:xfrm>
        </p:spPr>
        <p:txBody>
          <a:bodyPr anchor="b">
            <a:no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Noto Sans"/>
                <a:cs typeface="Noto Sans"/>
              </a:rPr>
              <a:t>Thank you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Palace Script MT"/>
                <a:ea typeface="Noto Sans"/>
                <a:cs typeface="Noto Sans"/>
              </a:rPr>
              <a:t> </a:t>
            </a:r>
            <a:endParaRPr lang="en-US" sz="8000">
              <a:solidFill>
                <a:schemeClr val="accent6">
                  <a:lumMod val="75000"/>
                </a:schemeClr>
              </a:solidFill>
              <a:latin typeface="Palace Script MT" panose="030303020206070C0B05" pitchFamily="66" charset="0"/>
            </a:endParaRPr>
          </a:p>
        </p:txBody>
      </p:sp>
      <p:pic>
        <p:nvPicPr>
          <p:cNvPr id="1028" name="Picture 4" descr="Namaste Images - Free Download on Freepik">
            <a:extLst>
              <a:ext uri="{FF2B5EF4-FFF2-40B4-BE49-F238E27FC236}">
                <a16:creationId xmlns:a16="http://schemas.microsoft.com/office/drawing/2014/main" id="{7B652CEF-E5B3-283E-8D3D-B94BB97EB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239" b="-1"/>
          <a:stretch/>
        </p:blipFill>
        <p:spPr bwMode="auto">
          <a:xfrm>
            <a:off x="4687895" y="2346769"/>
            <a:ext cx="3404599" cy="3732775"/>
          </a:xfrm>
          <a:custGeom>
            <a:avLst/>
            <a:gdLst>
              <a:gd name="connsiteX0" fmla="*/ 1038970 w 3462130"/>
              <a:gd name="connsiteY0" fmla="*/ 0 h 4846320"/>
              <a:gd name="connsiteX1" fmla="*/ 3462130 w 3462130"/>
              <a:gd name="connsiteY1" fmla="*/ 2423160 h 4846320"/>
              <a:gd name="connsiteX2" fmla="*/ 1038970 w 3462130"/>
              <a:gd name="connsiteY2" fmla="*/ 4846320 h 4846320"/>
              <a:gd name="connsiteX3" fmla="*/ 95767 w 3462130"/>
              <a:gd name="connsiteY3" fmla="*/ 4655896 h 4846320"/>
              <a:gd name="connsiteX4" fmla="*/ 0 w 3462130"/>
              <a:gd name="connsiteY4" fmla="*/ 4609763 h 4846320"/>
              <a:gd name="connsiteX5" fmla="*/ 0 w 3462130"/>
              <a:gd name="connsiteY5" fmla="*/ 236557 h 4846320"/>
              <a:gd name="connsiteX6" fmla="*/ 95767 w 3462130"/>
              <a:gd name="connsiteY6" fmla="*/ 190424 h 4846320"/>
              <a:gd name="connsiteX7" fmla="*/ 1038970 w 3462130"/>
              <a:gd name="connsiteY7" fmla="*/ 0 h 484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130" h="4846320">
                <a:moveTo>
                  <a:pt x="1038970" y="0"/>
                </a:moveTo>
                <a:cubicBezTo>
                  <a:pt x="2377244" y="0"/>
                  <a:pt x="3462130" y="1084886"/>
                  <a:pt x="3462130" y="2423160"/>
                </a:cubicBezTo>
                <a:cubicBezTo>
                  <a:pt x="3462130" y="3761434"/>
                  <a:pt x="2377244" y="4846320"/>
                  <a:pt x="1038970" y="4846320"/>
                </a:cubicBezTo>
                <a:cubicBezTo>
                  <a:pt x="704402" y="4846320"/>
                  <a:pt x="385670" y="4778515"/>
                  <a:pt x="95767" y="4655896"/>
                </a:cubicBezTo>
                <a:lnTo>
                  <a:pt x="0" y="4609763"/>
                </a:lnTo>
                <a:lnTo>
                  <a:pt x="0" y="236557"/>
                </a:lnTo>
                <a:lnTo>
                  <a:pt x="95767" y="190424"/>
                </a:lnTo>
                <a:cubicBezTo>
                  <a:pt x="385670" y="67806"/>
                  <a:pt x="704402" y="0"/>
                  <a:pt x="1038970" y="0"/>
                </a:cubicBez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213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C5D914-51E1-B35B-9AA3-9240FBAB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470581"/>
            <a:ext cx="10866843" cy="45644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>
                <a:effectLst/>
              </a:rPr>
              <a:t>The recipient will be reimbursed for costs incurred in carrying out the purposes of this award and the applicable cost principles in effect.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>
                <a:effectLst/>
              </a:rPr>
              <a:t>The recipient must retain documentation to support charges to this award for a period of three years from the date of submission of the final expenditure report.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/>
              <a:t>Refer to 2 CFR 200 SUBPART E-COST PRINCIPLES for details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524E8-D8C3-6D7C-3035-903BFB29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>
                <a:effectLst/>
                <a:latin typeface="Arial" panose="020B0604020202020204" pitchFamily="34" charset="0"/>
              </a:rPr>
              <a:t>M1.	ALLOWABLE COSTS (NOVEMBER 2020)</a:t>
            </a:r>
            <a:endParaRPr lang="en-US" sz="3200" b="1" i="1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7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267742-BDB9-712A-0A6F-7A87B2CF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34911"/>
            <a:ext cx="11350752" cy="48001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Be necessary and reasonable for the performance of the award and be allocable under these principles.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Conform to any limitations or exclusions set forth in </a:t>
            </a:r>
            <a:r>
              <a:rPr lang="en-US"/>
              <a:t>cost</a:t>
            </a:r>
            <a:r>
              <a:rPr lang="en-US">
                <a:effectLst/>
              </a:rPr>
              <a:t> principles or in award.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Be consistent with policies and procedures that apply uniformly to both federally-financed and other activities of the recipient.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/>
              <a:t>Be accorded consistent treatment. A cost may not be assigned as a direct cost if any other cost incurred for the same purpose in like circumstances has been allocated as an indirect cost.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B6D50-FE1D-73B4-62F3-2D74F38B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Allowability of Costs</a:t>
            </a:r>
          </a:p>
        </p:txBody>
      </p:sp>
    </p:spTree>
    <p:extLst>
      <p:ext uri="{BB962C8B-B14F-4D97-AF65-F5344CB8AC3E}">
        <p14:creationId xmlns:p14="http://schemas.microsoft.com/office/powerpoint/2010/main" val="289956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F4F7F5-2B76-DE53-3D25-8CE680FF7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Be determined in accordance with generally accepted accounting principles (GAAP).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Not be included as a cost or cost sharing or matching requirements of any other federally-financed program in either the current or a prior period.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/>
              <a:t>B</a:t>
            </a:r>
            <a:r>
              <a:rPr lang="en-US">
                <a:effectLst/>
              </a:rPr>
              <a:t>e adequately documented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effectLst/>
              </a:rPr>
              <a:t>Cost must be incurred during the approved budget period. 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9F3A52-A3B0-C3A2-3DAE-CBF245B1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Allowability of Costs</a:t>
            </a:r>
          </a:p>
        </p:txBody>
      </p:sp>
    </p:spTree>
    <p:extLst>
      <p:ext uri="{BB962C8B-B14F-4D97-AF65-F5344CB8AC3E}">
        <p14:creationId xmlns:p14="http://schemas.microsoft.com/office/powerpoint/2010/main" val="17587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4A95-D6F1-1596-6613-BB23FC34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23949"/>
            <a:ext cx="11095149" cy="490427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/>
              <a:t>A cost is reasonable if, in its nature and amount, it does not exceed that which would be </a:t>
            </a:r>
            <a:r>
              <a:rPr lang="en-US" sz="2600" i="1">
                <a:highlight>
                  <a:srgbClr val="FFFF00"/>
                </a:highlight>
              </a:rPr>
              <a:t>incurred by a prudent person </a:t>
            </a:r>
            <a:r>
              <a:rPr lang="en-US" sz="2600"/>
              <a:t>under the circumstances prevailing at the time the decision was made to incur the cost.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/>
              <a:t>For determining reasonableness of a given cost, consideration must be given to: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>
                <a:effectLst/>
              </a:rPr>
              <a:t>Whether the cost is ordinary and necessary for the operation and efficient performance of the award.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0E3297-FC56-4813-0CCC-045F81F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Reasonableness of Costs</a:t>
            </a:r>
          </a:p>
        </p:txBody>
      </p:sp>
    </p:spTree>
    <p:extLst>
      <p:ext uri="{BB962C8B-B14F-4D97-AF65-F5344CB8AC3E}">
        <p14:creationId xmlns:p14="http://schemas.microsoft.com/office/powerpoint/2010/main" val="21135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EDD211-855B-0FC6-CBF7-56568602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06631"/>
            <a:ext cx="10515600" cy="482840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>
                <a:effectLst/>
              </a:rPr>
              <a:t>A cost is allocable if the goods or services involved are chargeable in accordance with relative benefits received. This standard is met if the cost: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</a:rPr>
              <a:t>Is incurred specifically for the Federal award;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</a:rPr>
              <a:t>Benefits both award and other work of the entity and can be distributed in proportions that may be approximated using reasonable methods; 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>
                <a:effectLst/>
              </a:rPr>
              <a:t>Is necessary to the overall operation of the entity and is assignable in part to the award.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5E5224-C0FE-E7FB-2346-3D31B004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Allocability of Costs</a:t>
            </a:r>
          </a:p>
        </p:txBody>
      </p:sp>
    </p:spTree>
    <p:extLst>
      <p:ext uri="{BB962C8B-B14F-4D97-AF65-F5344CB8AC3E}">
        <p14:creationId xmlns:p14="http://schemas.microsoft.com/office/powerpoint/2010/main" val="182505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DBA62-9BBC-6353-F4A5-D09130D6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34911"/>
            <a:ext cx="10515600" cy="50810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Entertainment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Alcohol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Fines and Penalty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Advertisements &amp; Public Relation cost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Donation and contributions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Contingency Provision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Gift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Bad Debts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Idle Facility and Idle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Pre-award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Noto Sans"/>
                <a:ea typeface="Noto Sans"/>
                <a:cs typeface="Noto Sans"/>
              </a:rPr>
              <a:t>Depreciation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C055-D762-CF8D-64C7-8EF4E93D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items of cost</a:t>
            </a:r>
          </a:p>
        </p:txBody>
      </p:sp>
    </p:spTree>
    <p:extLst>
      <p:ext uri="{BB962C8B-B14F-4D97-AF65-F5344CB8AC3E}">
        <p14:creationId xmlns:p14="http://schemas.microsoft.com/office/powerpoint/2010/main" val="272259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D03B74-1AB0-DC37-1437-24DD3C2C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291751"/>
            <a:ext cx="10515600" cy="50115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Compensation:</a:t>
            </a:r>
            <a:r>
              <a:rPr lang="en-US" dirty="0">
                <a:latin typeface="Noto Sans"/>
                <a:ea typeface="Noto Sans"/>
                <a:cs typeface="Noto Sans"/>
              </a:rPr>
              <a:t> includes salaries, wages, fringe benefits, pension </a:t>
            </a:r>
            <a:r>
              <a:rPr lang="en-US" dirty="0" err="1">
                <a:latin typeface="Noto Sans"/>
                <a:ea typeface="Noto Sans"/>
                <a:cs typeface="Noto Sans"/>
              </a:rPr>
              <a:t>etc</a:t>
            </a:r>
            <a:endParaRPr lang="en-US" dirty="0">
              <a:latin typeface="Noto Sans"/>
              <a:ea typeface="Noto Sans"/>
              <a:cs typeface="Noto San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Allowability</a:t>
            </a:r>
            <a:r>
              <a:rPr lang="en-US" dirty="0">
                <a:latin typeface="Noto Sans"/>
                <a:ea typeface="Noto Sans"/>
                <a:cs typeface="Noto Sans"/>
              </a:rPr>
              <a:t>: </a:t>
            </a:r>
            <a:endParaRPr lang="en-US" dirty="0"/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dirty="0">
                <a:latin typeface="Noto Sans"/>
                <a:ea typeface="Noto Sans"/>
                <a:cs typeface="Noto Sans"/>
              </a:rPr>
              <a:t>Established Policy, </a:t>
            </a:r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dirty="0">
                <a:latin typeface="Noto Sans"/>
                <a:ea typeface="Noto Sans"/>
                <a:cs typeface="Noto Sans"/>
              </a:rPr>
              <a:t>National/Local Laws, </a:t>
            </a:r>
            <a:endParaRPr lang="en-US" sz="2400" dirty="0"/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dirty="0">
                <a:latin typeface="Noto Sans"/>
                <a:ea typeface="Noto Sans"/>
                <a:cs typeface="Noto Sans"/>
              </a:rPr>
              <a:t>Meets USAID standard of supporting documents, </a:t>
            </a:r>
            <a:endParaRPr lang="en-US" sz="2400" dirty="0"/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n-US" sz="2400" dirty="0">
                <a:latin typeface="Noto Sans"/>
                <a:ea typeface="Noto Sans"/>
                <a:cs typeface="Noto Sans"/>
              </a:rPr>
              <a:t>Must applied consistently to USAID and non-USAID.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FA6F93-0BA3-30D2-DC87-778A6597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o Sans"/>
                <a:ea typeface="Noto Sans"/>
                <a:cs typeface="Noto Sans"/>
              </a:rPr>
              <a:t>Compensation: Personal Services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2119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DCC3DF-4D26-C06C-4FBE-F3015D0A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367692"/>
            <a:ext cx="10506941" cy="49760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Noto Sans"/>
                <a:ea typeface="Noto Sans"/>
                <a:cs typeface="Noto Sans"/>
              </a:rPr>
              <a:t>A budget plan is a detailed framework for managing the finances by outlining expected income and expenses over a specific period. </a:t>
            </a:r>
            <a:endParaRPr lang="en-US" sz="2800" b="1"/>
          </a:p>
          <a:p>
            <a:pPr marL="0" indent="0">
              <a:buNone/>
            </a:pPr>
            <a:endParaRPr lang="en-US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r>
              <a:rPr lang="en-US">
                <a:latin typeface="Noto Sans"/>
                <a:ea typeface="Noto Sans"/>
                <a:cs typeface="Noto Sans"/>
              </a:rPr>
              <a:t>Here are the key components and steps to create an effective budget </a:t>
            </a:r>
            <a:r>
              <a:rPr lang="en-US" dirty="0">
                <a:latin typeface="Noto Sans"/>
                <a:ea typeface="Noto Sans"/>
                <a:cs typeface="Noto Sans"/>
              </a:rPr>
              <a:t>plan:</a:t>
            </a:r>
          </a:p>
          <a:p>
            <a:pPr marL="0" indent="0">
              <a:buNone/>
            </a:pPr>
            <a:r>
              <a:rPr lang="en-US" b="1" dirty="0">
                <a:latin typeface="Noto Sans"/>
                <a:ea typeface="Noto Sans"/>
                <a:cs typeface="Noto Sans"/>
              </a:rPr>
              <a:t>1. Set Financial Goals</a:t>
            </a:r>
            <a:r>
              <a:rPr lang="en-US" dirty="0">
                <a:latin typeface="Noto Sans"/>
                <a:ea typeface="Noto Sans"/>
                <a:cs typeface="Noto Sans"/>
              </a:rPr>
              <a:t>:</a:t>
            </a:r>
            <a:endParaRPr lang="en-US">
              <a:latin typeface="Noto Sans"/>
              <a:ea typeface="Noto Sans"/>
              <a:cs typeface="Noto Sans"/>
            </a:endParaRPr>
          </a:p>
          <a:p>
            <a:pPr marL="457200" lvl="1" indent="0">
              <a:buNone/>
            </a:pPr>
            <a:r>
              <a:rPr lang="en-US" sz="2400" dirty="0">
                <a:latin typeface="Noto Sans"/>
                <a:ea typeface="Noto Sans"/>
                <a:cs typeface="Noto Sans"/>
              </a:rPr>
              <a:t>-Define short-term and long-term financial goals.</a:t>
            </a:r>
            <a:endParaRPr lang="en-US" sz="2400">
              <a:latin typeface="Noto Sans"/>
              <a:ea typeface="Noto Sans"/>
              <a:cs typeface="Noto Sans"/>
            </a:endParaRPr>
          </a:p>
          <a:p>
            <a:pPr marL="0" lvl="1" indent="0">
              <a:buNone/>
            </a:pPr>
            <a:r>
              <a:rPr lang="en-US" sz="2400" b="1" dirty="0">
                <a:latin typeface="Noto Sans"/>
                <a:ea typeface="Noto Sans"/>
                <a:cs typeface="Noto Sans"/>
              </a:rPr>
              <a:t>2. Track Expenses</a:t>
            </a:r>
            <a:r>
              <a:rPr lang="en-US" sz="2400" dirty="0">
                <a:latin typeface="Noto Sans"/>
                <a:ea typeface="Noto Sans"/>
                <a:cs typeface="Noto Sans"/>
              </a:rPr>
              <a:t>:</a:t>
            </a:r>
            <a:endParaRPr lang="en-US" sz="2400">
              <a:latin typeface="Noto Sans"/>
              <a:ea typeface="Noto Sans"/>
              <a:cs typeface="Noto Sans"/>
            </a:endParaRPr>
          </a:p>
          <a:p>
            <a:pPr marL="457200" lvl="1" indent="0">
              <a:buNone/>
            </a:pPr>
            <a:r>
              <a:rPr lang="en-US" sz="2400" dirty="0">
                <a:latin typeface="Noto Sans"/>
                <a:ea typeface="Noto Sans"/>
                <a:cs typeface="Noto Sans"/>
              </a:rPr>
              <a:t>-Categorize and record all expenses. 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>
                <a:latin typeface="Noto Sans"/>
                <a:ea typeface="Noto Sans"/>
                <a:cs typeface="Noto Sans"/>
              </a:rPr>
              <a:t>-Regular monitor the budget and expenses.</a:t>
            </a:r>
            <a:endParaRPr lang="en-US" sz="2400">
              <a:latin typeface="Noto Sans"/>
              <a:ea typeface="Noto Sans"/>
              <a:cs typeface="Noto Sans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6B9D5-C9E2-1D08-1A23-D6639415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oto Sans"/>
                <a:ea typeface="Noto Sans"/>
                <a:cs typeface="Noto Sans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394474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FHI360 1">
      <a:dk1>
        <a:srgbClr val="000000"/>
      </a:dk1>
      <a:lt1>
        <a:srgbClr val="FFFFFF"/>
      </a:lt1>
      <a:dk2>
        <a:srgbClr val="FF4719"/>
      </a:dk2>
      <a:lt2>
        <a:srgbClr val="253746"/>
      </a:lt2>
      <a:accent1>
        <a:srgbClr val="3CAAFF"/>
      </a:accent1>
      <a:accent2>
        <a:srgbClr val="00CE7C"/>
      </a:accent2>
      <a:accent3>
        <a:srgbClr val="D3042C"/>
      </a:accent3>
      <a:accent4>
        <a:srgbClr val="FFA800"/>
      </a:accent4>
      <a:accent5>
        <a:srgbClr val="6E81FF"/>
      </a:accent5>
      <a:accent6>
        <a:srgbClr val="D03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I360_Pres_NotoSans_03-21-2023" id="{1F4E034B-B35A-B541-8A7E-291D907610A2}" vid="{B34C7743-AA30-F14A-B922-29BF003FC5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D1B1F20010A499451373BAB27C4BF" ma:contentTypeVersion="6" ma:contentTypeDescription="Create a new document." ma:contentTypeScope="" ma:versionID="3f68eeb7fdf4eedfea56116851cbd54a">
  <xsd:schema xmlns:xsd="http://www.w3.org/2001/XMLSchema" xmlns:xs="http://www.w3.org/2001/XMLSchema" xmlns:p="http://schemas.microsoft.com/office/2006/metadata/properties" xmlns:ns2="d9865692-d464-42f4-8527-0b3dd9f48497" xmlns:ns3="94d25cab-1610-49fe-b660-b5fbbc434067" targetNamespace="http://schemas.microsoft.com/office/2006/metadata/properties" ma:root="true" ma:fieldsID="b603c904b6a6fc831917502b1a423923" ns2:_="" ns3:_="">
    <xsd:import namespace="d9865692-d464-42f4-8527-0b3dd9f48497"/>
    <xsd:import namespace="94d25cab-1610-49fe-b660-b5fbbc434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65692-d464-42f4-8527-0b3dd9f48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25cab-1610-49fe-b660-b5fbbc434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6B82A3-D401-43E6-83D5-F21F060BF8E4}">
  <ds:schemaRefs>
    <ds:schemaRef ds:uri="6eea7b6a-57fd-40e1-bfb5-6be62a942fb0"/>
    <ds:schemaRef ds:uri="cb03afa5-9009-4d4e-b751-cafff629177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8D089C4-8762-40F4-89B5-9C15A495BFC7}"/>
</file>

<file path=customXml/itemProps3.xml><?xml version="1.0" encoding="utf-8"?>
<ds:datastoreItem xmlns:ds="http://schemas.openxmlformats.org/officeDocument/2006/customXml" ds:itemID="{ECD02F4A-417A-4524-AAB2-C1F45BAAF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Grants and Financial Management Training</vt:lpstr>
      <vt:lpstr>M1. ALLOWABLE COSTS (NOVEMBER 2020)</vt:lpstr>
      <vt:lpstr>Allowability of Costs</vt:lpstr>
      <vt:lpstr>Allowability of Costs</vt:lpstr>
      <vt:lpstr>Reasonableness of Costs</vt:lpstr>
      <vt:lpstr>Allocability of Costs</vt:lpstr>
      <vt:lpstr>Selected items of cost</vt:lpstr>
      <vt:lpstr>Compensation: Personal Services</vt:lpstr>
      <vt:lpstr>Budget</vt:lpstr>
      <vt:lpstr>Budget</vt:lpstr>
      <vt:lpstr>Budget</vt:lpstr>
      <vt:lpstr>Budget Headings</vt:lpstr>
      <vt:lpstr>Budget Headings</vt:lpstr>
      <vt:lpstr>Yearly Budget Plan</vt:lpstr>
      <vt:lpstr>Group Exercise</vt:lpstr>
      <vt:lpstr>Group Exercise</vt:lpstr>
      <vt:lpstr>Thank you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to change cover photos</dc:title>
  <dc:creator>Hubert De La Vega</dc:creator>
  <cp:revision>87</cp:revision>
  <dcterms:created xsi:type="dcterms:W3CDTF">2023-03-21T16:04:53Z</dcterms:created>
  <dcterms:modified xsi:type="dcterms:W3CDTF">2024-05-22T05:45:35Z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C5FFA7F9-1677-4023-B9C0-411EE2F8DC43</vt:lpwstr>
  </property>
  <property fmtid="{D5CDD505-2E9C-101B-9397-08002B2CF9AE}" pid="3" name="ArticulatePath">
    <vt:lpwstr>fhi-360-powerpoint-template-option-a-noto-sans-font</vt:lpwstr>
  </property>
  <property fmtid="{D5CDD505-2E9C-101B-9397-08002B2CF9AE}" pid="4" name="ContentTypeId">
    <vt:lpwstr>0x010100DF2D1B1F20010A499451373BAB27C4BF</vt:lpwstr>
  </property>
  <property fmtid="{D5CDD505-2E9C-101B-9397-08002B2CF9AE}" pid="5" name="MediaServiceImageTags">
    <vt:lpwstr/>
  </property>
</Properties>
</file>