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3"/>
  </p:notesMasterIdLst>
  <p:handoutMasterIdLst>
    <p:handoutMasterId r:id="rId84"/>
  </p:handoutMasterIdLst>
  <p:sldIdLst>
    <p:sldId id="308" r:id="rId5"/>
    <p:sldId id="633" r:id="rId6"/>
    <p:sldId id="634" r:id="rId7"/>
    <p:sldId id="649" r:id="rId8"/>
    <p:sldId id="680" r:id="rId9"/>
    <p:sldId id="683" r:id="rId10"/>
    <p:sldId id="682" r:id="rId11"/>
    <p:sldId id="684" r:id="rId12"/>
    <p:sldId id="689" r:id="rId13"/>
    <p:sldId id="695" r:id="rId14"/>
    <p:sldId id="696" r:id="rId15"/>
    <p:sldId id="697" r:id="rId16"/>
    <p:sldId id="635" r:id="rId17"/>
    <p:sldId id="636" r:id="rId18"/>
    <p:sldId id="637" r:id="rId19"/>
    <p:sldId id="638" r:id="rId20"/>
    <p:sldId id="639" r:id="rId21"/>
    <p:sldId id="640" r:id="rId22"/>
    <p:sldId id="685" r:id="rId23"/>
    <p:sldId id="698" r:id="rId24"/>
    <p:sldId id="699" r:id="rId25"/>
    <p:sldId id="700" r:id="rId26"/>
    <p:sldId id="641" r:id="rId27"/>
    <p:sldId id="642" r:id="rId28"/>
    <p:sldId id="686" r:id="rId29"/>
    <p:sldId id="650" r:id="rId30"/>
    <p:sldId id="651" r:id="rId31"/>
    <p:sldId id="652" r:id="rId32"/>
    <p:sldId id="643" r:id="rId33"/>
    <p:sldId id="644" r:id="rId34"/>
    <p:sldId id="646" r:id="rId35"/>
    <p:sldId id="647" r:id="rId36"/>
    <p:sldId id="648" r:id="rId37"/>
    <p:sldId id="645" r:id="rId38"/>
    <p:sldId id="653" r:id="rId39"/>
    <p:sldId id="654" r:id="rId40"/>
    <p:sldId id="655" r:id="rId41"/>
    <p:sldId id="656" r:id="rId42"/>
    <p:sldId id="657" r:id="rId43"/>
    <p:sldId id="658" r:id="rId44"/>
    <p:sldId id="660" r:id="rId45"/>
    <p:sldId id="661" r:id="rId46"/>
    <p:sldId id="662" r:id="rId47"/>
    <p:sldId id="663" r:id="rId48"/>
    <p:sldId id="664" r:id="rId49"/>
    <p:sldId id="667" r:id="rId50"/>
    <p:sldId id="668" r:id="rId51"/>
    <p:sldId id="669" r:id="rId52"/>
    <p:sldId id="670" r:id="rId53"/>
    <p:sldId id="671" r:id="rId54"/>
    <p:sldId id="672" r:id="rId55"/>
    <p:sldId id="673" r:id="rId56"/>
    <p:sldId id="674" r:id="rId57"/>
    <p:sldId id="676" r:id="rId58"/>
    <p:sldId id="701" r:id="rId59"/>
    <p:sldId id="675" r:id="rId60"/>
    <p:sldId id="688" r:id="rId61"/>
    <p:sldId id="712" r:id="rId62"/>
    <p:sldId id="713" r:id="rId63"/>
    <p:sldId id="710" r:id="rId64"/>
    <p:sldId id="711" r:id="rId65"/>
    <p:sldId id="707" r:id="rId66"/>
    <p:sldId id="708" r:id="rId67"/>
    <p:sldId id="706" r:id="rId68"/>
    <p:sldId id="714" r:id="rId69"/>
    <p:sldId id="679" r:id="rId70"/>
    <p:sldId id="677" r:id="rId71"/>
    <p:sldId id="694" r:id="rId72"/>
    <p:sldId id="693" r:id="rId73"/>
    <p:sldId id="355" r:id="rId74"/>
    <p:sldId id="690" r:id="rId75"/>
    <p:sldId id="691" r:id="rId76"/>
    <p:sldId id="323" r:id="rId77"/>
    <p:sldId id="371" r:id="rId78"/>
    <p:sldId id="378" r:id="rId79"/>
    <p:sldId id="372" r:id="rId80"/>
    <p:sldId id="399" r:id="rId81"/>
    <p:sldId id="297" r:id="rId82"/>
  </p:sldIdLst>
  <p:sldSz cx="12192000" cy="6858000"/>
  <p:notesSz cx="6858000" cy="9144000"/>
  <p:custDataLst>
    <p:tags r:id="rId8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D9E938-7595-6B93-5B5C-29C524CB8299}" name="Mora Mkhosana" initials="MM" userId="S::mmkhosana@fhi360.org::e639f464-f5d1-4310-b4dd-ce1208620c65" providerId="AD"/>
  <p188:author id="{DB1BBDEB-0AFA-DC72-9177-AA3541B6F425}" name="Cynthia White" initials="CW" userId="S::cywhite@fhi360.org::d42a2d6a-2f41-46db-a2b6-aad0011343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03000"/>
    <a:srgbClr val="6E8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D2CEF2-CE7D-9619-AD34-E0329CE23949}" v="55" dt="2024-05-20T06:12:35.8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36" autoAdjust="0"/>
  </p:normalViewPr>
  <p:slideViewPr>
    <p:cSldViewPr snapToGrid="0">
      <p:cViewPr varScale="1">
        <p:scale>
          <a:sx n="102" d="100"/>
          <a:sy n="102" d="100"/>
        </p:scale>
        <p:origin x="918" y="11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6/11/relationships/changesInfo" Target="changesInfos/changesInfo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8/10/relationships/authors" Target="author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lak Bahadur Thapaliya" userId="S::tthapaliya@fhi360.org::11fb5bb9-68af-4a09-b727-db9a1b26cd64" providerId="AD" clId="Web-{CF8E301F-8F40-09EA-19D6-1454A80418C7}"/>
    <pc:docChg chg="addSld delSld modSld sldOrd">
      <pc:chgData name="Tilak Bahadur Thapaliya" userId="S::tthapaliya@fhi360.org::11fb5bb9-68af-4a09-b727-db9a1b26cd64" providerId="AD" clId="Web-{CF8E301F-8F40-09EA-19D6-1454A80418C7}" dt="2024-05-13T06:17:57.355" v="165"/>
      <pc:docMkLst>
        <pc:docMk/>
      </pc:docMkLst>
      <pc:sldChg chg="del">
        <pc:chgData name="Tilak Bahadur Thapaliya" userId="S::tthapaliya@fhi360.org::11fb5bb9-68af-4a09-b727-db9a1b26cd64" providerId="AD" clId="Web-{CF8E301F-8F40-09EA-19D6-1454A80418C7}" dt="2024-05-13T06:17:57.355" v="165"/>
        <pc:sldMkLst>
          <pc:docMk/>
          <pc:sldMk cId="249347777" sldId="625"/>
        </pc:sldMkLst>
      </pc:sldChg>
      <pc:sldChg chg="modSp">
        <pc:chgData name="Tilak Bahadur Thapaliya" userId="S::tthapaliya@fhi360.org::11fb5bb9-68af-4a09-b727-db9a1b26cd64" providerId="AD" clId="Web-{CF8E301F-8F40-09EA-19D6-1454A80418C7}" dt="2024-05-13T06:05:18.674" v="133"/>
        <pc:sldMkLst>
          <pc:docMk/>
          <pc:sldMk cId="2459082811" sldId="682"/>
        </pc:sldMkLst>
        <pc:graphicFrameChg chg="mod modGraphic">
          <ac:chgData name="Tilak Bahadur Thapaliya" userId="S::tthapaliya@fhi360.org::11fb5bb9-68af-4a09-b727-db9a1b26cd64" providerId="AD" clId="Web-{CF8E301F-8F40-09EA-19D6-1454A80418C7}" dt="2024-05-13T06:05:18.674" v="133"/>
          <ac:graphicFrameMkLst>
            <pc:docMk/>
            <pc:sldMk cId="2459082811" sldId="682"/>
            <ac:graphicFrameMk id="4" creationId="{A6CE3B92-3518-219D-5C08-8CB3F4246BA0}"/>
          </ac:graphicFrameMkLst>
        </pc:graphicFrameChg>
      </pc:sldChg>
      <pc:sldChg chg="modSp">
        <pc:chgData name="Tilak Bahadur Thapaliya" userId="S::tthapaliya@fhi360.org::11fb5bb9-68af-4a09-b727-db9a1b26cd64" providerId="AD" clId="Web-{CF8E301F-8F40-09EA-19D6-1454A80418C7}" dt="2024-05-13T04:54:13.709" v="131"/>
        <pc:sldMkLst>
          <pc:docMk/>
          <pc:sldMk cId="4008225248" sldId="688"/>
        </pc:sldMkLst>
        <pc:graphicFrameChg chg="mod modGraphic">
          <ac:chgData name="Tilak Bahadur Thapaliya" userId="S::tthapaliya@fhi360.org::11fb5bb9-68af-4a09-b727-db9a1b26cd64" providerId="AD" clId="Web-{CF8E301F-8F40-09EA-19D6-1454A80418C7}" dt="2024-05-13T04:54:13.709" v="131"/>
          <ac:graphicFrameMkLst>
            <pc:docMk/>
            <pc:sldMk cId="4008225248" sldId="688"/>
            <ac:graphicFrameMk id="4" creationId="{27851479-DE60-8EE8-5B13-EA027CCB0BBC}"/>
          </ac:graphicFrameMkLst>
        </pc:graphicFrameChg>
      </pc:sldChg>
      <pc:sldChg chg="addSp delSp modSp new">
        <pc:chgData name="Tilak Bahadur Thapaliya" userId="S::tthapaliya@fhi360.org::11fb5bb9-68af-4a09-b727-db9a1b26cd64" providerId="AD" clId="Web-{CF8E301F-8F40-09EA-19D6-1454A80418C7}" dt="2024-05-13T06:11:10.529" v="141" actId="20577"/>
        <pc:sldMkLst>
          <pc:docMk/>
          <pc:sldMk cId="2889893815" sldId="689"/>
        </pc:sldMkLst>
        <pc:spChg chg="del">
          <ac:chgData name="Tilak Bahadur Thapaliya" userId="S::tthapaliya@fhi360.org::11fb5bb9-68af-4a09-b727-db9a1b26cd64" providerId="AD" clId="Web-{CF8E301F-8F40-09EA-19D6-1454A80418C7}" dt="2024-05-13T06:10:34.215" v="135"/>
          <ac:spMkLst>
            <pc:docMk/>
            <pc:sldMk cId="2889893815" sldId="689"/>
            <ac:spMk id="2" creationId="{883C64A9-9049-800A-56B0-BAE344FB3410}"/>
          </ac:spMkLst>
        </pc:spChg>
        <pc:spChg chg="mod">
          <ac:chgData name="Tilak Bahadur Thapaliya" userId="S::tthapaliya@fhi360.org::11fb5bb9-68af-4a09-b727-db9a1b26cd64" providerId="AD" clId="Web-{CF8E301F-8F40-09EA-19D6-1454A80418C7}" dt="2024-05-13T06:11:10.529" v="141" actId="20577"/>
          <ac:spMkLst>
            <pc:docMk/>
            <pc:sldMk cId="2889893815" sldId="689"/>
            <ac:spMk id="3" creationId="{E8EBF1D0-636F-D8FF-7074-0521D4C90855}"/>
          </ac:spMkLst>
        </pc:spChg>
        <pc:picChg chg="add mod ord">
          <ac:chgData name="Tilak Bahadur Thapaliya" userId="S::tthapaliya@fhi360.org::11fb5bb9-68af-4a09-b727-db9a1b26cd64" providerId="AD" clId="Web-{CF8E301F-8F40-09EA-19D6-1454A80418C7}" dt="2024-05-13T06:10:52.513" v="139" actId="14100"/>
          <ac:picMkLst>
            <pc:docMk/>
            <pc:sldMk cId="2889893815" sldId="689"/>
            <ac:picMk id="4" creationId="{5509DF7B-4EC2-167A-373C-23EFA1B1916A}"/>
          </ac:picMkLst>
        </pc:picChg>
      </pc:sldChg>
      <pc:sldChg chg="addSp delSp modSp new ord">
        <pc:chgData name="Tilak Bahadur Thapaliya" userId="S::tthapaliya@fhi360.org::11fb5bb9-68af-4a09-b727-db9a1b26cd64" providerId="AD" clId="Web-{CF8E301F-8F40-09EA-19D6-1454A80418C7}" dt="2024-05-13T06:14:20.629" v="154" actId="20577"/>
        <pc:sldMkLst>
          <pc:docMk/>
          <pc:sldMk cId="2049920727" sldId="690"/>
        </pc:sldMkLst>
        <pc:spChg chg="del">
          <ac:chgData name="Tilak Bahadur Thapaliya" userId="S::tthapaliya@fhi360.org::11fb5bb9-68af-4a09-b727-db9a1b26cd64" providerId="AD" clId="Web-{CF8E301F-8F40-09EA-19D6-1454A80418C7}" dt="2024-05-13T06:13:47.393" v="144"/>
          <ac:spMkLst>
            <pc:docMk/>
            <pc:sldMk cId="2049920727" sldId="690"/>
            <ac:spMk id="2" creationId="{FB1BB79E-539E-0E42-CE95-61B66D2A6518}"/>
          </ac:spMkLst>
        </pc:spChg>
        <pc:spChg chg="mod">
          <ac:chgData name="Tilak Bahadur Thapaliya" userId="S::tthapaliya@fhi360.org::11fb5bb9-68af-4a09-b727-db9a1b26cd64" providerId="AD" clId="Web-{CF8E301F-8F40-09EA-19D6-1454A80418C7}" dt="2024-05-13T06:14:20.629" v="154" actId="20577"/>
          <ac:spMkLst>
            <pc:docMk/>
            <pc:sldMk cId="2049920727" sldId="690"/>
            <ac:spMk id="3" creationId="{74FC017C-2A52-AE9F-CC2C-DF0EB2B07DB6}"/>
          </ac:spMkLst>
        </pc:spChg>
        <pc:picChg chg="add mod ord">
          <ac:chgData name="Tilak Bahadur Thapaliya" userId="S::tthapaliya@fhi360.org::11fb5bb9-68af-4a09-b727-db9a1b26cd64" providerId="AD" clId="Web-{CF8E301F-8F40-09EA-19D6-1454A80418C7}" dt="2024-05-13T06:14:06.878" v="147" actId="14100"/>
          <ac:picMkLst>
            <pc:docMk/>
            <pc:sldMk cId="2049920727" sldId="690"/>
            <ac:picMk id="4" creationId="{1EB26E8C-44E6-4432-D953-C7AD6A0CD1D5}"/>
          </ac:picMkLst>
        </pc:picChg>
      </pc:sldChg>
      <pc:sldChg chg="addSp delSp modSp new ord">
        <pc:chgData name="Tilak Bahadur Thapaliya" userId="S::tthapaliya@fhi360.org::11fb5bb9-68af-4a09-b727-db9a1b26cd64" providerId="AD" clId="Web-{CF8E301F-8F40-09EA-19D6-1454A80418C7}" dt="2024-05-13T06:16:18.727" v="164" actId="20577"/>
        <pc:sldMkLst>
          <pc:docMk/>
          <pc:sldMk cId="3355851362" sldId="691"/>
        </pc:sldMkLst>
        <pc:spChg chg="del">
          <ac:chgData name="Tilak Bahadur Thapaliya" userId="S::tthapaliya@fhi360.org::11fb5bb9-68af-4a09-b727-db9a1b26cd64" providerId="AD" clId="Web-{CF8E301F-8F40-09EA-19D6-1454A80418C7}" dt="2024-05-13T06:15:47.694" v="157"/>
          <ac:spMkLst>
            <pc:docMk/>
            <pc:sldMk cId="3355851362" sldId="691"/>
            <ac:spMk id="2" creationId="{F4BECCD4-CF44-3D91-9AB8-79260D9BCB6A}"/>
          </ac:spMkLst>
        </pc:spChg>
        <pc:spChg chg="mod">
          <ac:chgData name="Tilak Bahadur Thapaliya" userId="S::tthapaliya@fhi360.org::11fb5bb9-68af-4a09-b727-db9a1b26cd64" providerId="AD" clId="Web-{CF8E301F-8F40-09EA-19D6-1454A80418C7}" dt="2024-05-13T06:16:18.727" v="164" actId="20577"/>
          <ac:spMkLst>
            <pc:docMk/>
            <pc:sldMk cId="3355851362" sldId="691"/>
            <ac:spMk id="3" creationId="{73C31AA9-3BD3-F4E2-D787-8975B0B523FA}"/>
          </ac:spMkLst>
        </pc:spChg>
        <pc:picChg chg="add mod ord">
          <ac:chgData name="Tilak Bahadur Thapaliya" userId="S::tthapaliya@fhi360.org::11fb5bb9-68af-4a09-b727-db9a1b26cd64" providerId="AD" clId="Web-{CF8E301F-8F40-09EA-19D6-1454A80418C7}" dt="2024-05-13T06:15:56.132" v="159" actId="14100"/>
          <ac:picMkLst>
            <pc:docMk/>
            <pc:sldMk cId="3355851362" sldId="691"/>
            <ac:picMk id="4" creationId="{15E99C2D-10E7-6828-9BF5-24F2EE1C3164}"/>
          </ac:picMkLst>
        </pc:picChg>
      </pc:sldChg>
    </pc:docChg>
  </pc:docChgLst>
  <pc:docChgLst>
    <pc:chgData name="Tilak Bahadur Thapaliya" userId="S::tthapaliya@fhi360.org::11fb5bb9-68af-4a09-b727-db9a1b26cd64" providerId="AD" clId="Web-{3C0A7F03-4897-6C03-2B42-6AD59D2C7C7C}"/>
    <pc:docChg chg="addSld delSld modSld sldOrd">
      <pc:chgData name="Tilak Bahadur Thapaliya" userId="S::tthapaliya@fhi360.org::11fb5bb9-68af-4a09-b727-db9a1b26cd64" providerId="AD" clId="Web-{3C0A7F03-4897-6C03-2B42-6AD59D2C7C7C}" dt="2024-05-14T05:37:50.303" v="1029"/>
      <pc:docMkLst>
        <pc:docMk/>
      </pc:docMkLst>
      <pc:sldChg chg="modSp">
        <pc:chgData name="Tilak Bahadur Thapaliya" userId="S::tthapaliya@fhi360.org::11fb5bb9-68af-4a09-b727-db9a1b26cd64" providerId="AD" clId="Web-{3C0A7F03-4897-6C03-2B42-6AD59D2C7C7C}" dt="2024-05-14T03:24:49.540" v="5" actId="20577"/>
        <pc:sldMkLst>
          <pc:docMk/>
          <pc:sldMk cId="1794394581" sldId="650"/>
        </pc:sldMkLst>
        <pc:spChg chg="mod">
          <ac:chgData name="Tilak Bahadur Thapaliya" userId="S::tthapaliya@fhi360.org::11fb5bb9-68af-4a09-b727-db9a1b26cd64" providerId="AD" clId="Web-{3C0A7F03-4897-6C03-2B42-6AD59D2C7C7C}" dt="2024-05-14T03:24:49.540" v="5" actId="20577"/>
          <ac:spMkLst>
            <pc:docMk/>
            <pc:sldMk cId="1794394581" sldId="650"/>
            <ac:spMk id="2" creationId="{17C8FC5D-28E6-5FFC-A3E2-C5F9F47D7FC4}"/>
          </ac:spMkLst>
        </pc:spChg>
      </pc:sldChg>
      <pc:sldChg chg="modSp">
        <pc:chgData name="Tilak Bahadur Thapaliya" userId="S::tthapaliya@fhi360.org::11fb5bb9-68af-4a09-b727-db9a1b26cd64" providerId="AD" clId="Web-{3C0A7F03-4897-6C03-2B42-6AD59D2C7C7C}" dt="2024-05-14T03:25:21.275" v="11" actId="20577"/>
        <pc:sldMkLst>
          <pc:docMk/>
          <pc:sldMk cId="2163852624" sldId="651"/>
        </pc:sldMkLst>
        <pc:spChg chg="mod">
          <ac:chgData name="Tilak Bahadur Thapaliya" userId="S::tthapaliya@fhi360.org::11fb5bb9-68af-4a09-b727-db9a1b26cd64" providerId="AD" clId="Web-{3C0A7F03-4897-6C03-2B42-6AD59D2C7C7C}" dt="2024-05-14T03:25:21.275" v="11" actId="20577"/>
          <ac:spMkLst>
            <pc:docMk/>
            <pc:sldMk cId="2163852624" sldId="651"/>
            <ac:spMk id="2" creationId="{A091B059-3EB4-B857-EEA1-099BF2E8C0DE}"/>
          </ac:spMkLst>
        </pc:spChg>
      </pc:sldChg>
      <pc:sldChg chg="modSp">
        <pc:chgData name="Tilak Bahadur Thapaliya" userId="S::tthapaliya@fhi360.org::11fb5bb9-68af-4a09-b727-db9a1b26cd64" providerId="AD" clId="Web-{3C0A7F03-4897-6C03-2B42-6AD59D2C7C7C}" dt="2024-05-14T03:41:12.684" v="33" actId="14100"/>
        <pc:sldMkLst>
          <pc:docMk/>
          <pc:sldMk cId="1807527831" sldId="669"/>
        </pc:sldMkLst>
        <pc:spChg chg="mod">
          <ac:chgData name="Tilak Bahadur Thapaliya" userId="S::tthapaliya@fhi360.org::11fb5bb9-68af-4a09-b727-db9a1b26cd64" providerId="AD" clId="Web-{3C0A7F03-4897-6C03-2B42-6AD59D2C7C7C}" dt="2024-05-14T03:41:12.684" v="33" actId="14100"/>
          <ac:spMkLst>
            <pc:docMk/>
            <pc:sldMk cId="1807527831" sldId="669"/>
            <ac:spMk id="2" creationId="{6A86694F-D201-15BA-BDF1-626F5D7B796B}"/>
          </ac:spMkLst>
        </pc:spChg>
      </pc:sldChg>
      <pc:sldChg chg="modSp">
        <pc:chgData name="Tilak Bahadur Thapaliya" userId="S::tthapaliya@fhi360.org::11fb5bb9-68af-4a09-b727-db9a1b26cd64" providerId="AD" clId="Web-{3C0A7F03-4897-6C03-2B42-6AD59D2C7C7C}" dt="2024-05-14T04:40:13.606" v="1012" actId="14100"/>
        <pc:sldMkLst>
          <pc:docMk/>
          <pc:sldMk cId="85105904" sldId="670"/>
        </pc:sldMkLst>
        <pc:picChg chg="mod">
          <ac:chgData name="Tilak Bahadur Thapaliya" userId="S::tthapaliya@fhi360.org::11fb5bb9-68af-4a09-b727-db9a1b26cd64" providerId="AD" clId="Web-{3C0A7F03-4897-6C03-2B42-6AD59D2C7C7C}" dt="2024-05-14T04:40:13.606" v="1012" actId="14100"/>
          <ac:picMkLst>
            <pc:docMk/>
            <pc:sldMk cId="85105904" sldId="670"/>
            <ac:picMk id="4" creationId="{C5789635-F005-CC56-C73F-72A9072669EA}"/>
          </ac:picMkLst>
        </pc:picChg>
      </pc:sldChg>
      <pc:sldChg chg="modSp">
        <pc:chgData name="Tilak Bahadur Thapaliya" userId="S::tthapaliya@fhi360.org::11fb5bb9-68af-4a09-b727-db9a1b26cd64" providerId="AD" clId="Web-{3C0A7F03-4897-6C03-2B42-6AD59D2C7C7C}" dt="2024-05-14T04:42:15.345" v="1026" actId="20577"/>
        <pc:sldMkLst>
          <pc:docMk/>
          <pc:sldMk cId="1655700553" sldId="676"/>
        </pc:sldMkLst>
        <pc:spChg chg="mod">
          <ac:chgData name="Tilak Bahadur Thapaliya" userId="S::tthapaliya@fhi360.org::11fb5bb9-68af-4a09-b727-db9a1b26cd64" providerId="AD" clId="Web-{3C0A7F03-4897-6C03-2B42-6AD59D2C7C7C}" dt="2024-05-14T04:42:15.345" v="1026" actId="20577"/>
          <ac:spMkLst>
            <pc:docMk/>
            <pc:sldMk cId="1655700553" sldId="676"/>
            <ac:spMk id="2" creationId="{F3661458-9331-0F62-706F-43F49CE25E30}"/>
          </ac:spMkLst>
        </pc:spChg>
      </pc:sldChg>
      <pc:sldChg chg="ord">
        <pc:chgData name="Tilak Bahadur Thapaliya" userId="S::tthapaliya@fhi360.org::11fb5bb9-68af-4a09-b727-db9a1b26cd64" providerId="AD" clId="Web-{3C0A7F03-4897-6C03-2B42-6AD59D2C7C7C}" dt="2024-05-14T05:37:50.303" v="1029"/>
        <pc:sldMkLst>
          <pc:docMk/>
          <pc:sldMk cId="4016781439" sldId="683"/>
        </pc:sldMkLst>
      </pc:sldChg>
      <pc:sldChg chg="modSp">
        <pc:chgData name="Tilak Bahadur Thapaliya" userId="S::tthapaliya@fhi360.org::11fb5bb9-68af-4a09-b727-db9a1b26cd64" providerId="AD" clId="Web-{3C0A7F03-4897-6C03-2B42-6AD59D2C7C7C}" dt="2024-05-14T03:24:03.663" v="3" actId="20577"/>
        <pc:sldMkLst>
          <pc:docMk/>
          <pc:sldMk cId="3892391739" sldId="686"/>
        </pc:sldMkLst>
        <pc:spChg chg="mod">
          <ac:chgData name="Tilak Bahadur Thapaliya" userId="S::tthapaliya@fhi360.org::11fb5bb9-68af-4a09-b727-db9a1b26cd64" providerId="AD" clId="Web-{3C0A7F03-4897-6C03-2B42-6AD59D2C7C7C}" dt="2024-05-14T03:24:03.663" v="3" actId="20577"/>
          <ac:spMkLst>
            <pc:docMk/>
            <pc:sldMk cId="3892391739" sldId="686"/>
            <ac:spMk id="2" creationId="{66CA41B6-C0BB-B817-9B8B-8ABDDDA59D14}"/>
          </ac:spMkLst>
        </pc:spChg>
      </pc:sldChg>
      <pc:sldChg chg="addSp delSp modSp new del">
        <pc:chgData name="Tilak Bahadur Thapaliya" userId="S::tthapaliya@fhi360.org::11fb5bb9-68af-4a09-b727-db9a1b26cd64" providerId="AD" clId="Web-{3C0A7F03-4897-6C03-2B42-6AD59D2C7C7C}" dt="2024-05-14T04:42:05.110" v="1025"/>
        <pc:sldMkLst>
          <pc:docMk/>
          <pc:sldMk cId="998318425" sldId="692"/>
        </pc:sldMkLst>
        <pc:spChg chg="del">
          <ac:chgData name="Tilak Bahadur Thapaliya" userId="S::tthapaliya@fhi360.org::11fb5bb9-68af-4a09-b727-db9a1b26cd64" providerId="AD" clId="Web-{3C0A7F03-4897-6C03-2B42-6AD59D2C7C7C}" dt="2024-05-14T03:34:23.888" v="13"/>
          <ac:spMkLst>
            <pc:docMk/>
            <pc:sldMk cId="998318425" sldId="692"/>
            <ac:spMk id="2" creationId="{7E61B13F-0921-C74A-40BB-4061C72334D3}"/>
          </ac:spMkLst>
        </pc:spChg>
        <pc:spChg chg="mod">
          <ac:chgData name="Tilak Bahadur Thapaliya" userId="S::tthapaliya@fhi360.org::11fb5bb9-68af-4a09-b727-db9a1b26cd64" providerId="AD" clId="Web-{3C0A7F03-4897-6C03-2B42-6AD59D2C7C7C}" dt="2024-05-14T04:41:53.829" v="1022" actId="20577"/>
          <ac:spMkLst>
            <pc:docMk/>
            <pc:sldMk cId="998318425" sldId="692"/>
            <ac:spMk id="3" creationId="{4687E7A2-A101-AB84-78AA-6B5F63CCD42B}"/>
          </ac:spMkLst>
        </pc:spChg>
        <pc:spChg chg="add del mod">
          <ac:chgData name="Tilak Bahadur Thapaliya" userId="S::tthapaliya@fhi360.org::11fb5bb9-68af-4a09-b727-db9a1b26cd64" providerId="AD" clId="Web-{3C0A7F03-4897-6C03-2B42-6AD59D2C7C7C}" dt="2024-05-14T04:40:57.092" v="1014"/>
          <ac:spMkLst>
            <pc:docMk/>
            <pc:sldMk cId="998318425" sldId="692"/>
            <ac:spMk id="6" creationId="{53B49BDA-1E09-730C-62BF-151CC48F6161}"/>
          </ac:spMkLst>
        </pc:spChg>
        <pc:picChg chg="add del mod ord">
          <ac:chgData name="Tilak Bahadur Thapaliya" userId="S::tthapaliya@fhi360.org::11fb5bb9-68af-4a09-b727-db9a1b26cd64" providerId="AD" clId="Web-{3C0A7F03-4897-6C03-2B42-6AD59D2C7C7C}" dt="2024-05-14T04:40:52.952" v="1013"/>
          <ac:picMkLst>
            <pc:docMk/>
            <pc:sldMk cId="998318425" sldId="692"/>
            <ac:picMk id="4" creationId="{2424533B-AED6-2F7D-2533-52A46909C3F7}"/>
          </ac:picMkLst>
        </pc:picChg>
        <pc:picChg chg="add mod ord">
          <ac:chgData name="Tilak Bahadur Thapaliya" userId="S::tthapaliya@fhi360.org::11fb5bb9-68af-4a09-b727-db9a1b26cd64" providerId="AD" clId="Web-{3C0A7F03-4897-6C03-2B42-6AD59D2C7C7C}" dt="2024-05-14T04:40:57.092" v="1014"/>
          <ac:picMkLst>
            <pc:docMk/>
            <pc:sldMk cId="998318425" sldId="692"/>
            <ac:picMk id="7" creationId="{76B96905-08D6-E23A-58C5-34A4D8DF70E8}"/>
          </ac:picMkLst>
        </pc:picChg>
      </pc:sldChg>
      <pc:sldChg chg="addSp delSp modSp new">
        <pc:chgData name="Tilak Bahadur Thapaliya" userId="S::tthapaliya@fhi360.org::11fb5bb9-68af-4a09-b727-db9a1b26cd64" providerId="AD" clId="Web-{3C0A7F03-4897-6C03-2B42-6AD59D2C7C7C}" dt="2024-05-14T03:45:41.303" v="63" actId="20577"/>
        <pc:sldMkLst>
          <pc:docMk/>
          <pc:sldMk cId="2907381888" sldId="693"/>
        </pc:sldMkLst>
        <pc:spChg chg="del">
          <ac:chgData name="Tilak Bahadur Thapaliya" userId="S::tthapaliya@fhi360.org::11fb5bb9-68af-4a09-b727-db9a1b26cd64" providerId="AD" clId="Web-{3C0A7F03-4897-6C03-2B42-6AD59D2C7C7C}" dt="2024-05-14T03:45:14.021" v="37"/>
          <ac:spMkLst>
            <pc:docMk/>
            <pc:sldMk cId="2907381888" sldId="693"/>
            <ac:spMk id="2" creationId="{8C817694-5599-D53E-6836-1429EC6186CC}"/>
          </ac:spMkLst>
        </pc:spChg>
        <pc:spChg chg="mod">
          <ac:chgData name="Tilak Bahadur Thapaliya" userId="S::tthapaliya@fhi360.org::11fb5bb9-68af-4a09-b727-db9a1b26cd64" providerId="AD" clId="Web-{3C0A7F03-4897-6C03-2B42-6AD59D2C7C7C}" dt="2024-05-14T03:45:41.303" v="63" actId="20577"/>
          <ac:spMkLst>
            <pc:docMk/>
            <pc:sldMk cId="2907381888" sldId="693"/>
            <ac:spMk id="3" creationId="{64665F7E-41F3-504F-E2D2-D89BD140792A}"/>
          </ac:spMkLst>
        </pc:spChg>
        <pc:picChg chg="add mod ord">
          <ac:chgData name="Tilak Bahadur Thapaliya" userId="S::tthapaliya@fhi360.org::11fb5bb9-68af-4a09-b727-db9a1b26cd64" providerId="AD" clId="Web-{3C0A7F03-4897-6C03-2B42-6AD59D2C7C7C}" dt="2024-05-14T03:45:29.397" v="41" actId="14100"/>
          <ac:picMkLst>
            <pc:docMk/>
            <pc:sldMk cId="2907381888" sldId="693"/>
            <ac:picMk id="4" creationId="{BDE7C423-5529-DE49-69EC-EF3656E58EFD}"/>
          </ac:picMkLst>
        </pc:picChg>
      </pc:sldChg>
      <pc:sldChg chg="addSp delSp modSp new ord">
        <pc:chgData name="Tilak Bahadur Thapaliya" userId="S::tthapaliya@fhi360.org::11fb5bb9-68af-4a09-b727-db9a1b26cd64" providerId="AD" clId="Web-{3C0A7F03-4897-6C03-2B42-6AD59D2C7C7C}" dt="2024-05-14T03:48:11.637" v="79" actId="20577"/>
        <pc:sldMkLst>
          <pc:docMk/>
          <pc:sldMk cId="1795100619" sldId="694"/>
        </pc:sldMkLst>
        <pc:spChg chg="del">
          <ac:chgData name="Tilak Bahadur Thapaliya" userId="S::tthapaliya@fhi360.org::11fb5bb9-68af-4a09-b727-db9a1b26cd64" providerId="AD" clId="Web-{3C0A7F03-4897-6C03-2B42-6AD59D2C7C7C}" dt="2024-05-14T03:46:56.868" v="64"/>
          <ac:spMkLst>
            <pc:docMk/>
            <pc:sldMk cId="1795100619" sldId="694"/>
            <ac:spMk id="2" creationId="{C461BAA2-D057-BB4A-14D4-6D87CA169890}"/>
          </ac:spMkLst>
        </pc:spChg>
        <pc:spChg chg="mod">
          <ac:chgData name="Tilak Bahadur Thapaliya" userId="S::tthapaliya@fhi360.org::11fb5bb9-68af-4a09-b727-db9a1b26cd64" providerId="AD" clId="Web-{3C0A7F03-4897-6C03-2B42-6AD59D2C7C7C}" dt="2024-05-14T03:48:11.637" v="79" actId="20577"/>
          <ac:spMkLst>
            <pc:docMk/>
            <pc:sldMk cId="1795100619" sldId="694"/>
            <ac:spMk id="3" creationId="{43B8F9B5-0DEC-B552-D3AB-53A0D4EB1E24}"/>
          </ac:spMkLst>
        </pc:spChg>
        <pc:picChg chg="add mod ord">
          <ac:chgData name="Tilak Bahadur Thapaliya" userId="S::tthapaliya@fhi360.org::11fb5bb9-68af-4a09-b727-db9a1b26cd64" providerId="AD" clId="Web-{3C0A7F03-4897-6C03-2B42-6AD59D2C7C7C}" dt="2024-05-14T03:47:19.650" v="69" actId="14100"/>
          <ac:picMkLst>
            <pc:docMk/>
            <pc:sldMk cId="1795100619" sldId="694"/>
            <ac:picMk id="4" creationId="{9ECF9162-C3FD-09EC-9F72-9D271A6105B0}"/>
          </ac:picMkLst>
        </pc:picChg>
      </pc:sldChg>
      <pc:sldChg chg="modSp new ord">
        <pc:chgData name="Tilak Bahadur Thapaliya" userId="S::tthapaliya@fhi360.org::11fb5bb9-68af-4a09-b727-db9a1b26cd64" providerId="AD" clId="Web-{3C0A7F03-4897-6C03-2B42-6AD59D2C7C7C}" dt="2024-05-14T05:14:43.445" v="1027" actId="20577"/>
        <pc:sldMkLst>
          <pc:docMk/>
          <pc:sldMk cId="1027289769" sldId="695"/>
        </pc:sldMkLst>
        <pc:spChg chg="mod">
          <ac:chgData name="Tilak Bahadur Thapaliya" userId="S::tthapaliya@fhi360.org::11fb5bb9-68af-4a09-b727-db9a1b26cd64" providerId="AD" clId="Web-{3C0A7F03-4897-6C03-2B42-6AD59D2C7C7C}" dt="2024-05-14T04:02:28.198" v="396" actId="20577"/>
          <ac:spMkLst>
            <pc:docMk/>
            <pc:sldMk cId="1027289769" sldId="695"/>
            <ac:spMk id="2" creationId="{7BA5B4F2-EBB6-1749-956C-01B40F0BEE36}"/>
          </ac:spMkLst>
        </pc:spChg>
        <pc:spChg chg="mod">
          <ac:chgData name="Tilak Bahadur Thapaliya" userId="S::tthapaliya@fhi360.org::11fb5bb9-68af-4a09-b727-db9a1b26cd64" providerId="AD" clId="Web-{3C0A7F03-4897-6C03-2B42-6AD59D2C7C7C}" dt="2024-05-14T05:14:43.445" v="1027" actId="20577"/>
          <ac:spMkLst>
            <pc:docMk/>
            <pc:sldMk cId="1027289769" sldId="695"/>
            <ac:spMk id="3" creationId="{A73F6ED4-0E0E-BA2E-699C-7E3A53F56FB5}"/>
          </ac:spMkLst>
        </pc:spChg>
      </pc:sldChg>
      <pc:sldChg chg="addSp delSp modSp new">
        <pc:chgData name="Tilak Bahadur Thapaliya" userId="S::tthapaliya@fhi360.org::11fb5bb9-68af-4a09-b727-db9a1b26cd64" providerId="AD" clId="Web-{3C0A7F03-4897-6C03-2B42-6AD59D2C7C7C}" dt="2024-05-14T04:05:22.392" v="424" actId="14100"/>
        <pc:sldMkLst>
          <pc:docMk/>
          <pc:sldMk cId="1164973691" sldId="696"/>
        </pc:sldMkLst>
        <pc:spChg chg="del">
          <ac:chgData name="Tilak Bahadur Thapaliya" userId="S::tthapaliya@fhi360.org::11fb5bb9-68af-4a09-b727-db9a1b26cd64" providerId="AD" clId="Web-{3C0A7F03-4897-6C03-2B42-6AD59D2C7C7C}" dt="2024-05-14T04:03:52.857" v="412"/>
          <ac:spMkLst>
            <pc:docMk/>
            <pc:sldMk cId="1164973691" sldId="696"/>
            <ac:spMk id="2" creationId="{BADFBBB1-8712-F3BE-DD1A-FCF9ACD7FA97}"/>
          </ac:spMkLst>
        </pc:spChg>
        <pc:spChg chg="mod">
          <ac:chgData name="Tilak Bahadur Thapaliya" userId="S::tthapaliya@fhi360.org::11fb5bb9-68af-4a09-b727-db9a1b26cd64" providerId="AD" clId="Web-{3C0A7F03-4897-6C03-2B42-6AD59D2C7C7C}" dt="2024-05-14T04:03:51.107" v="411" actId="20577"/>
          <ac:spMkLst>
            <pc:docMk/>
            <pc:sldMk cId="1164973691" sldId="696"/>
            <ac:spMk id="3" creationId="{2F54B144-6FF1-9601-E62A-0ABD850D2A0E}"/>
          </ac:spMkLst>
        </pc:spChg>
        <pc:picChg chg="add mod ord">
          <ac:chgData name="Tilak Bahadur Thapaliya" userId="S::tthapaliya@fhi360.org::11fb5bb9-68af-4a09-b727-db9a1b26cd64" providerId="AD" clId="Web-{3C0A7F03-4897-6C03-2B42-6AD59D2C7C7C}" dt="2024-05-14T04:05:22.392" v="424" actId="14100"/>
          <ac:picMkLst>
            <pc:docMk/>
            <pc:sldMk cId="1164973691" sldId="696"/>
            <ac:picMk id="4" creationId="{97756221-E1C1-0063-33DC-D1CE6FDC9E75}"/>
          </ac:picMkLst>
        </pc:picChg>
      </pc:sldChg>
      <pc:sldChg chg="addSp delSp modSp new">
        <pc:chgData name="Tilak Bahadur Thapaliya" userId="S::tthapaliya@fhi360.org::11fb5bb9-68af-4a09-b727-db9a1b26cd64" providerId="AD" clId="Web-{3C0A7F03-4897-6C03-2B42-6AD59D2C7C7C}" dt="2024-05-14T04:05:46.846" v="426" actId="14100"/>
        <pc:sldMkLst>
          <pc:docMk/>
          <pc:sldMk cId="3549515760" sldId="697"/>
        </pc:sldMkLst>
        <pc:spChg chg="del">
          <ac:chgData name="Tilak Bahadur Thapaliya" userId="S::tthapaliya@fhi360.org::11fb5bb9-68af-4a09-b727-db9a1b26cd64" providerId="AD" clId="Web-{3C0A7F03-4897-6C03-2B42-6AD59D2C7C7C}" dt="2024-05-14T04:04:52.078" v="419"/>
          <ac:spMkLst>
            <pc:docMk/>
            <pc:sldMk cId="3549515760" sldId="697"/>
            <ac:spMk id="2" creationId="{8282F09B-39C9-85DF-C1A2-6123CBE06522}"/>
          </ac:spMkLst>
        </pc:spChg>
        <pc:spChg chg="mod">
          <ac:chgData name="Tilak Bahadur Thapaliya" userId="S::tthapaliya@fhi360.org::11fb5bb9-68af-4a09-b727-db9a1b26cd64" providerId="AD" clId="Web-{3C0A7F03-4897-6C03-2B42-6AD59D2C7C7C}" dt="2024-05-14T04:04:49.781" v="418" actId="20577"/>
          <ac:spMkLst>
            <pc:docMk/>
            <pc:sldMk cId="3549515760" sldId="697"/>
            <ac:spMk id="3" creationId="{F5613DCE-832B-14DB-496C-038A65EE2B20}"/>
          </ac:spMkLst>
        </pc:spChg>
        <pc:picChg chg="add mod ord">
          <ac:chgData name="Tilak Bahadur Thapaliya" userId="S::tthapaliya@fhi360.org::11fb5bb9-68af-4a09-b727-db9a1b26cd64" providerId="AD" clId="Web-{3C0A7F03-4897-6C03-2B42-6AD59D2C7C7C}" dt="2024-05-14T04:05:46.846" v="426" actId="14100"/>
          <ac:picMkLst>
            <pc:docMk/>
            <pc:sldMk cId="3549515760" sldId="697"/>
            <ac:picMk id="4" creationId="{7C1DA512-DE91-3455-091D-FFCF92D1691F}"/>
          </ac:picMkLst>
        </pc:picChg>
      </pc:sldChg>
      <pc:sldChg chg="addSp delSp modSp new">
        <pc:chgData name="Tilak Bahadur Thapaliya" userId="S::tthapaliya@fhi360.org::11fb5bb9-68af-4a09-b727-db9a1b26cd64" providerId="AD" clId="Web-{3C0A7F03-4897-6C03-2B42-6AD59D2C7C7C}" dt="2024-05-14T04:25:45.607" v="997" actId="20577"/>
        <pc:sldMkLst>
          <pc:docMk/>
          <pc:sldMk cId="1521194472" sldId="698"/>
        </pc:sldMkLst>
        <pc:spChg chg="mod">
          <ac:chgData name="Tilak Bahadur Thapaliya" userId="S::tthapaliya@fhi360.org::11fb5bb9-68af-4a09-b727-db9a1b26cd64" providerId="AD" clId="Web-{3C0A7F03-4897-6C03-2B42-6AD59D2C7C7C}" dt="2024-05-14T04:25:45.607" v="997" actId="20577"/>
          <ac:spMkLst>
            <pc:docMk/>
            <pc:sldMk cId="1521194472" sldId="698"/>
            <ac:spMk id="2" creationId="{8FD03B74-1AB0-DC37-1437-24DD3C2CCF14}"/>
          </ac:spMkLst>
        </pc:spChg>
        <pc:spChg chg="mod">
          <ac:chgData name="Tilak Bahadur Thapaliya" userId="S::tthapaliya@fhi360.org::11fb5bb9-68af-4a09-b727-db9a1b26cd64" providerId="AD" clId="Web-{3C0A7F03-4897-6C03-2B42-6AD59D2C7C7C}" dt="2024-05-14T04:19:45.079" v="790" actId="20577"/>
          <ac:spMkLst>
            <pc:docMk/>
            <pc:sldMk cId="1521194472" sldId="698"/>
            <ac:spMk id="3" creationId="{5FFA6F93-0BA3-30D2-DC87-778A65975AA2}"/>
          </ac:spMkLst>
        </pc:spChg>
        <pc:spChg chg="add del">
          <ac:chgData name="Tilak Bahadur Thapaliya" userId="S::tthapaliya@fhi360.org::11fb5bb9-68af-4a09-b727-db9a1b26cd64" providerId="AD" clId="Web-{3C0A7F03-4897-6C03-2B42-6AD59D2C7C7C}" dt="2024-05-14T04:20:02.017" v="937"/>
          <ac:spMkLst>
            <pc:docMk/>
            <pc:sldMk cId="1521194472" sldId="698"/>
            <ac:spMk id="5" creationId="{12587D04-8172-7A97-8E74-0CDEA49006A7}"/>
          </ac:spMkLst>
        </pc:spChg>
      </pc:sldChg>
      <pc:sldChg chg="addSp delSp modSp new del">
        <pc:chgData name="Tilak Bahadur Thapaliya" userId="S::tthapaliya@fhi360.org::11fb5bb9-68af-4a09-b727-db9a1b26cd64" providerId="AD" clId="Web-{3C0A7F03-4897-6C03-2B42-6AD59D2C7C7C}" dt="2024-05-14T04:27:12.204" v="1009" actId="14100"/>
        <pc:sldMkLst>
          <pc:docMk/>
          <pc:sldMk cId="705157357" sldId="699"/>
        </pc:sldMkLst>
        <pc:spChg chg="add del">
          <ac:chgData name="Tilak Bahadur Thapaliya" userId="S::tthapaliya@fhi360.org::11fb5bb9-68af-4a09-b727-db9a1b26cd64" providerId="AD" clId="Web-{3C0A7F03-4897-6C03-2B42-6AD59D2C7C7C}" dt="2024-05-14T04:19:56.720" v="935"/>
          <ac:spMkLst>
            <pc:docMk/>
            <pc:sldMk cId="705157357" sldId="699"/>
            <ac:spMk id="2" creationId="{D05F39DE-42BF-8D5D-57BD-022C4B97DE05}"/>
          </ac:spMkLst>
        </pc:spChg>
        <pc:spChg chg="mod">
          <ac:chgData name="Tilak Bahadur Thapaliya" userId="S::tthapaliya@fhi360.org::11fb5bb9-68af-4a09-b727-db9a1b26cd64" providerId="AD" clId="Web-{3C0A7F03-4897-6C03-2B42-6AD59D2C7C7C}" dt="2024-05-14T04:23:38.040" v="971" actId="20577"/>
          <ac:spMkLst>
            <pc:docMk/>
            <pc:sldMk cId="705157357" sldId="699"/>
            <ac:spMk id="3" creationId="{A39A6E00-A936-AC8E-3E59-5409F52905D3}"/>
          </ac:spMkLst>
        </pc:spChg>
        <pc:spChg chg="add del mod">
          <ac:chgData name="Tilak Bahadur Thapaliya" userId="S::tthapaliya@fhi360.org::11fb5bb9-68af-4a09-b727-db9a1b26cd64" providerId="AD" clId="Web-{3C0A7F03-4897-6C03-2B42-6AD59D2C7C7C}" dt="2024-05-14T04:26:36.374" v="999"/>
          <ac:spMkLst>
            <pc:docMk/>
            <pc:sldMk cId="705157357" sldId="699"/>
            <ac:spMk id="6" creationId="{C096E3A7-1317-3CD9-4A22-CFC502B4D63E}"/>
          </ac:spMkLst>
        </pc:spChg>
        <pc:picChg chg="add del mod ord">
          <ac:chgData name="Tilak Bahadur Thapaliya" userId="S::tthapaliya@fhi360.org::11fb5bb9-68af-4a09-b727-db9a1b26cd64" providerId="AD" clId="Web-{3C0A7F03-4897-6C03-2B42-6AD59D2C7C7C}" dt="2024-05-14T04:26:13.967" v="998"/>
          <ac:picMkLst>
            <pc:docMk/>
            <pc:sldMk cId="705157357" sldId="699"/>
            <ac:picMk id="4" creationId="{64677CAB-2046-2B92-A2F3-D6B28B172E44}"/>
          </ac:picMkLst>
        </pc:picChg>
        <pc:picChg chg="add mod ord">
          <ac:chgData name="Tilak Bahadur Thapaliya" userId="S::tthapaliya@fhi360.org::11fb5bb9-68af-4a09-b727-db9a1b26cd64" providerId="AD" clId="Web-{3C0A7F03-4897-6C03-2B42-6AD59D2C7C7C}" dt="2024-05-14T04:27:12.204" v="1009" actId="14100"/>
          <ac:picMkLst>
            <pc:docMk/>
            <pc:sldMk cId="705157357" sldId="699"/>
            <ac:picMk id="7" creationId="{2B6CC2C0-CFF4-F197-626C-E55257DDF4A4}"/>
          </ac:picMkLst>
        </pc:picChg>
      </pc:sldChg>
      <pc:sldChg chg="addSp delSp modSp new">
        <pc:chgData name="Tilak Bahadur Thapaliya" userId="S::tthapaliya@fhi360.org::11fb5bb9-68af-4a09-b727-db9a1b26cd64" providerId="AD" clId="Web-{3C0A7F03-4897-6C03-2B42-6AD59D2C7C7C}" dt="2024-05-14T04:23:13.992" v="963" actId="14100"/>
        <pc:sldMkLst>
          <pc:docMk/>
          <pc:sldMk cId="1441487064" sldId="700"/>
        </pc:sldMkLst>
        <pc:spChg chg="del">
          <ac:chgData name="Tilak Bahadur Thapaliya" userId="S::tthapaliya@fhi360.org::11fb5bb9-68af-4a09-b727-db9a1b26cd64" providerId="AD" clId="Web-{3C0A7F03-4897-6C03-2B42-6AD59D2C7C7C}" dt="2024-05-14T04:22:41.304" v="956"/>
          <ac:spMkLst>
            <pc:docMk/>
            <pc:sldMk cId="1441487064" sldId="700"/>
            <ac:spMk id="2" creationId="{6BC8245F-BABE-B89E-5AC4-E0BBCA0F3A5D}"/>
          </ac:spMkLst>
        </pc:spChg>
        <pc:spChg chg="mod">
          <ac:chgData name="Tilak Bahadur Thapaliya" userId="S::tthapaliya@fhi360.org::11fb5bb9-68af-4a09-b727-db9a1b26cd64" providerId="AD" clId="Web-{3C0A7F03-4897-6C03-2B42-6AD59D2C7C7C}" dt="2024-05-14T04:23:02.882" v="960" actId="20577"/>
          <ac:spMkLst>
            <pc:docMk/>
            <pc:sldMk cId="1441487064" sldId="700"/>
            <ac:spMk id="3" creationId="{FF5CAC65-3B30-B68B-4D73-2D1F55CBABF9}"/>
          </ac:spMkLst>
        </pc:spChg>
        <pc:picChg chg="add mod ord">
          <ac:chgData name="Tilak Bahadur Thapaliya" userId="S::tthapaliya@fhi360.org::11fb5bb9-68af-4a09-b727-db9a1b26cd64" providerId="AD" clId="Web-{3C0A7F03-4897-6C03-2B42-6AD59D2C7C7C}" dt="2024-05-14T04:23:13.992" v="963" actId="14100"/>
          <ac:picMkLst>
            <pc:docMk/>
            <pc:sldMk cId="1441487064" sldId="700"/>
            <ac:picMk id="4" creationId="{26D7166C-71B7-65F6-910F-9CEE1A744286}"/>
          </ac:picMkLst>
        </pc:picChg>
      </pc:sldChg>
      <pc:sldChg chg="addSp delSp modSp new ord">
        <pc:chgData name="Tilak Bahadur Thapaliya" userId="S::tthapaliya@fhi360.org::11fb5bb9-68af-4a09-b727-db9a1b26cd64" providerId="AD" clId="Web-{3C0A7F03-4897-6C03-2B42-6AD59D2C7C7C}" dt="2024-05-14T04:41:58.579" v="1024" actId="20577"/>
        <pc:sldMkLst>
          <pc:docMk/>
          <pc:sldMk cId="829961016" sldId="701"/>
        </pc:sldMkLst>
        <pc:spChg chg="del">
          <ac:chgData name="Tilak Bahadur Thapaliya" userId="S::tthapaliya@fhi360.org::11fb5bb9-68af-4a09-b727-db9a1b26cd64" providerId="AD" clId="Web-{3C0A7F03-4897-6C03-2B42-6AD59D2C7C7C}" dt="2024-05-14T04:41:26.781" v="1017"/>
          <ac:spMkLst>
            <pc:docMk/>
            <pc:sldMk cId="829961016" sldId="701"/>
            <ac:spMk id="2" creationId="{50823809-3222-7A50-6261-3FEECA72E00F}"/>
          </ac:spMkLst>
        </pc:spChg>
        <pc:spChg chg="mod">
          <ac:chgData name="Tilak Bahadur Thapaliya" userId="S::tthapaliya@fhi360.org::11fb5bb9-68af-4a09-b727-db9a1b26cd64" providerId="AD" clId="Web-{3C0A7F03-4897-6C03-2B42-6AD59D2C7C7C}" dt="2024-05-14T04:41:58.579" v="1024" actId="20577"/>
          <ac:spMkLst>
            <pc:docMk/>
            <pc:sldMk cId="829961016" sldId="701"/>
            <ac:spMk id="3" creationId="{DC136A88-3400-EE9A-F6FD-AF7CDE87C3AC}"/>
          </ac:spMkLst>
        </pc:spChg>
        <pc:picChg chg="add mod ord">
          <ac:chgData name="Tilak Bahadur Thapaliya" userId="S::tthapaliya@fhi360.org::11fb5bb9-68af-4a09-b727-db9a1b26cd64" providerId="AD" clId="Web-{3C0A7F03-4897-6C03-2B42-6AD59D2C7C7C}" dt="2024-05-14T04:41:40.594" v="1021" actId="14100"/>
          <ac:picMkLst>
            <pc:docMk/>
            <pc:sldMk cId="829961016" sldId="701"/>
            <ac:picMk id="4" creationId="{AA0328BA-D565-EF4A-FC85-3E9054B7BCE8}"/>
          </ac:picMkLst>
        </pc:picChg>
      </pc:sldChg>
      <pc:sldChg chg="new del">
        <pc:chgData name="Tilak Bahadur Thapaliya" userId="S::tthapaliya@fhi360.org::11fb5bb9-68af-4a09-b727-db9a1b26cd64" providerId="AD" clId="Web-{3C0A7F03-4897-6C03-2B42-6AD59D2C7C7C}" dt="2024-05-14T04:35:27.424" v="1011"/>
        <pc:sldMkLst>
          <pc:docMk/>
          <pc:sldMk cId="2451826547" sldId="701"/>
        </pc:sldMkLst>
      </pc:sldChg>
    </pc:docChg>
  </pc:docChgLst>
  <pc:docChgLst>
    <pc:chgData name="Tilak Bahadur Thapaliya" userId="11fb5bb9-68af-4a09-b727-db9a1b26cd64" providerId="ADAL" clId="{4433C04C-41D9-4C3C-B897-2A905B898E7D}"/>
    <pc:docChg chg="undo custSel addSld delSld modSld sldOrd">
      <pc:chgData name="Tilak Bahadur Thapaliya" userId="11fb5bb9-68af-4a09-b727-db9a1b26cd64" providerId="ADAL" clId="{4433C04C-41D9-4C3C-B897-2A905B898E7D}" dt="2024-05-09T03:56:22.563" v="5103" actId="20577"/>
      <pc:docMkLst>
        <pc:docMk/>
      </pc:docMkLst>
      <pc:sldChg chg="modSp mod">
        <pc:chgData name="Tilak Bahadur Thapaliya" userId="11fb5bb9-68af-4a09-b727-db9a1b26cd64" providerId="ADAL" clId="{4433C04C-41D9-4C3C-B897-2A905B898E7D}" dt="2024-05-07T06:37:20.348" v="1909" actId="122"/>
        <pc:sldMkLst>
          <pc:docMk/>
          <pc:sldMk cId="444293789" sldId="308"/>
        </pc:sldMkLst>
        <pc:spChg chg="mod">
          <ac:chgData name="Tilak Bahadur Thapaliya" userId="11fb5bb9-68af-4a09-b727-db9a1b26cd64" providerId="ADAL" clId="{4433C04C-41D9-4C3C-B897-2A905B898E7D}" dt="2024-05-07T04:53:34.816" v="1192" actId="14100"/>
          <ac:spMkLst>
            <pc:docMk/>
            <pc:sldMk cId="444293789" sldId="308"/>
            <ac:spMk id="6" creationId="{D2559146-C3B2-01C9-3CAB-8F5EECA58B19}"/>
          </ac:spMkLst>
        </pc:spChg>
        <pc:spChg chg="mod">
          <ac:chgData name="Tilak Bahadur Thapaliya" userId="11fb5bb9-68af-4a09-b727-db9a1b26cd64" providerId="ADAL" clId="{4433C04C-41D9-4C3C-B897-2A905B898E7D}" dt="2024-05-07T06:37:20.348" v="1909" actId="122"/>
          <ac:spMkLst>
            <pc:docMk/>
            <pc:sldMk cId="444293789" sldId="308"/>
            <ac:spMk id="7" creationId="{E96DAA1C-6359-A18F-1D35-39F4D8DA2596}"/>
          </ac:spMkLst>
        </pc:spChg>
      </pc:sldChg>
      <pc:sldChg chg="del">
        <pc:chgData name="Tilak Bahadur Thapaliya" userId="11fb5bb9-68af-4a09-b727-db9a1b26cd64" providerId="ADAL" clId="{4433C04C-41D9-4C3C-B897-2A905B898E7D}" dt="2024-05-06T10:43:37.740" v="724" actId="47"/>
        <pc:sldMkLst>
          <pc:docMk/>
          <pc:sldMk cId="1627688157" sldId="313"/>
        </pc:sldMkLst>
      </pc:sldChg>
      <pc:sldChg chg="del">
        <pc:chgData name="Tilak Bahadur Thapaliya" userId="11fb5bb9-68af-4a09-b727-db9a1b26cd64" providerId="ADAL" clId="{4433C04C-41D9-4C3C-B897-2A905B898E7D}" dt="2024-05-06T10:44:02.568" v="729" actId="47"/>
        <pc:sldMkLst>
          <pc:docMk/>
          <pc:sldMk cId="2290399329" sldId="373"/>
        </pc:sldMkLst>
      </pc:sldChg>
      <pc:sldChg chg="del">
        <pc:chgData name="Tilak Bahadur Thapaliya" userId="11fb5bb9-68af-4a09-b727-db9a1b26cd64" providerId="ADAL" clId="{4433C04C-41D9-4C3C-B897-2A905B898E7D}" dt="2024-05-06T10:43:39.488" v="725" actId="47"/>
        <pc:sldMkLst>
          <pc:docMk/>
          <pc:sldMk cId="2517836505" sldId="400"/>
        </pc:sldMkLst>
      </pc:sldChg>
      <pc:sldChg chg="del">
        <pc:chgData name="Tilak Bahadur Thapaliya" userId="11fb5bb9-68af-4a09-b727-db9a1b26cd64" providerId="ADAL" clId="{4433C04C-41D9-4C3C-B897-2A905B898E7D}" dt="2024-05-06T10:43:43.707" v="726" actId="47"/>
        <pc:sldMkLst>
          <pc:docMk/>
          <pc:sldMk cId="862311996" sldId="626"/>
        </pc:sldMkLst>
      </pc:sldChg>
      <pc:sldChg chg="del">
        <pc:chgData name="Tilak Bahadur Thapaliya" userId="11fb5bb9-68af-4a09-b727-db9a1b26cd64" providerId="ADAL" clId="{4433C04C-41D9-4C3C-B897-2A905B898E7D}" dt="2024-05-06T10:43:44.626" v="727" actId="47"/>
        <pc:sldMkLst>
          <pc:docMk/>
          <pc:sldMk cId="3557856321" sldId="631"/>
        </pc:sldMkLst>
      </pc:sldChg>
      <pc:sldChg chg="del">
        <pc:chgData name="Tilak Bahadur Thapaliya" userId="11fb5bb9-68af-4a09-b727-db9a1b26cd64" providerId="ADAL" clId="{4433C04C-41D9-4C3C-B897-2A905B898E7D}" dt="2024-05-06T10:43:46.910" v="728" actId="47"/>
        <pc:sldMkLst>
          <pc:docMk/>
          <pc:sldMk cId="393464535" sldId="632"/>
        </pc:sldMkLst>
      </pc:sldChg>
      <pc:sldChg chg="modSp mod">
        <pc:chgData name="Tilak Bahadur Thapaliya" userId="11fb5bb9-68af-4a09-b727-db9a1b26cd64" providerId="ADAL" clId="{4433C04C-41D9-4C3C-B897-2A905B898E7D}" dt="2024-05-07T07:32:06.037" v="1932" actId="20577"/>
        <pc:sldMkLst>
          <pc:docMk/>
          <pc:sldMk cId="1654871768" sldId="633"/>
        </pc:sldMkLst>
        <pc:spChg chg="mod">
          <ac:chgData name="Tilak Bahadur Thapaliya" userId="11fb5bb9-68af-4a09-b727-db9a1b26cd64" providerId="ADAL" clId="{4433C04C-41D9-4C3C-B897-2A905B898E7D}" dt="2024-05-07T06:37:36.872" v="1910" actId="2710"/>
          <ac:spMkLst>
            <pc:docMk/>
            <pc:sldMk cId="1654871768" sldId="633"/>
            <ac:spMk id="2" creationId="{E94A3035-0014-C18B-8615-1D279F324649}"/>
          </ac:spMkLst>
        </pc:spChg>
        <pc:spChg chg="mod">
          <ac:chgData name="Tilak Bahadur Thapaliya" userId="11fb5bb9-68af-4a09-b727-db9a1b26cd64" providerId="ADAL" clId="{4433C04C-41D9-4C3C-B897-2A905B898E7D}" dt="2024-05-07T07:32:06.037" v="1932" actId="20577"/>
          <ac:spMkLst>
            <pc:docMk/>
            <pc:sldMk cId="1654871768" sldId="633"/>
            <ac:spMk id="3" creationId="{386D7D3D-BCB9-B65A-A618-6B47B324162C}"/>
          </ac:spMkLst>
        </pc:spChg>
      </pc:sldChg>
      <pc:sldChg chg="modSp mod">
        <pc:chgData name="Tilak Bahadur Thapaliya" userId="11fb5bb9-68af-4a09-b727-db9a1b26cd64" providerId="ADAL" clId="{4433C04C-41D9-4C3C-B897-2A905B898E7D}" dt="2024-05-07T07:32:14.713" v="1947" actId="20577"/>
        <pc:sldMkLst>
          <pc:docMk/>
          <pc:sldMk cId="2810428331" sldId="634"/>
        </pc:sldMkLst>
        <pc:spChg chg="mod">
          <ac:chgData name="Tilak Bahadur Thapaliya" userId="11fb5bb9-68af-4a09-b727-db9a1b26cd64" providerId="ADAL" clId="{4433C04C-41D9-4C3C-B897-2A905B898E7D}" dt="2024-05-07T06:37:48.109" v="1914" actId="14100"/>
          <ac:spMkLst>
            <pc:docMk/>
            <pc:sldMk cId="2810428331" sldId="634"/>
            <ac:spMk id="2" creationId="{2D06985D-8CAC-4C41-D82E-658393609CE9}"/>
          </ac:spMkLst>
        </pc:spChg>
        <pc:spChg chg="mod">
          <ac:chgData name="Tilak Bahadur Thapaliya" userId="11fb5bb9-68af-4a09-b727-db9a1b26cd64" providerId="ADAL" clId="{4433C04C-41D9-4C3C-B897-2A905B898E7D}" dt="2024-05-07T07:32:14.713" v="1947" actId="20577"/>
          <ac:spMkLst>
            <pc:docMk/>
            <pc:sldMk cId="2810428331" sldId="634"/>
            <ac:spMk id="3" creationId="{BDC154C8-204B-7E89-E683-783C9760834C}"/>
          </ac:spMkLst>
        </pc:spChg>
      </pc:sldChg>
      <pc:sldChg chg="modSp mod ord">
        <pc:chgData name="Tilak Bahadur Thapaliya" userId="11fb5bb9-68af-4a09-b727-db9a1b26cd64" providerId="ADAL" clId="{4433C04C-41D9-4C3C-B897-2A905B898E7D}" dt="2024-05-07T08:52:59.402" v="2498" actId="6549"/>
        <pc:sldMkLst>
          <pc:docMk/>
          <pc:sldMk cId="2399877589" sldId="635"/>
        </pc:sldMkLst>
        <pc:spChg chg="mod">
          <ac:chgData name="Tilak Bahadur Thapaliya" userId="11fb5bb9-68af-4a09-b727-db9a1b26cd64" providerId="ADAL" clId="{4433C04C-41D9-4C3C-B897-2A905B898E7D}" dt="2024-05-07T08:52:59.402" v="2498" actId="6549"/>
          <ac:spMkLst>
            <pc:docMk/>
            <pc:sldMk cId="2399877589" sldId="635"/>
            <ac:spMk id="2" creationId="{83C5D914-51E1-B35B-9AA3-9240FBAB7DC2}"/>
          </ac:spMkLst>
        </pc:spChg>
        <pc:spChg chg="mod">
          <ac:chgData name="Tilak Bahadur Thapaliya" userId="11fb5bb9-68af-4a09-b727-db9a1b26cd64" providerId="ADAL" clId="{4433C04C-41D9-4C3C-B897-2A905B898E7D}" dt="2024-05-06T08:15:00.864" v="38"/>
          <ac:spMkLst>
            <pc:docMk/>
            <pc:sldMk cId="2399877589" sldId="635"/>
            <ac:spMk id="3" creationId="{2E0524E8-D8C3-6D7C-3035-903BFB298030}"/>
          </ac:spMkLst>
        </pc:spChg>
      </pc:sldChg>
      <pc:sldChg chg="modSp mod">
        <pc:chgData name="Tilak Bahadur Thapaliya" userId="11fb5bb9-68af-4a09-b727-db9a1b26cd64" providerId="ADAL" clId="{4433C04C-41D9-4C3C-B897-2A905B898E7D}" dt="2024-05-07T05:46:57.734" v="1616" actId="14100"/>
        <pc:sldMkLst>
          <pc:docMk/>
          <pc:sldMk cId="2899567498" sldId="636"/>
        </pc:sldMkLst>
        <pc:spChg chg="mod">
          <ac:chgData name="Tilak Bahadur Thapaliya" userId="11fb5bb9-68af-4a09-b727-db9a1b26cd64" providerId="ADAL" clId="{4433C04C-41D9-4C3C-B897-2A905B898E7D}" dt="2024-05-07T05:46:57.734" v="1616" actId="14100"/>
          <ac:spMkLst>
            <pc:docMk/>
            <pc:sldMk cId="2899567498" sldId="636"/>
            <ac:spMk id="2" creationId="{A7267742-BDB9-712A-0A6F-7A87B2CF1CDF}"/>
          </ac:spMkLst>
        </pc:spChg>
      </pc:sldChg>
      <pc:sldChg chg="modSp mod">
        <pc:chgData name="Tilak Bahadur Thapaliya" userId="11fb5bb9-68af-4a09-b727-db9a1b26cd64" providerId="ADAL" clId="{4433C04C-41D9-4C3C-B897-2A905B898E7D}" dt="2024-05-07T05:43:20.858" v="1564" actId="2710"/>
        <pc:sldMkLst>
          <pc:docMk/>
          <pc:sldMk cId="1758744348" sldId="637"/>
        </pc:sldMkLst>
        <pc:spChg chg="mod">
          <ac:chgData name="Tilak Bahadur Thapaliya" userId="11fb5bb9-68af-4a09-b727-db9a1b26cd64" providerId="ADAL" clId="{4433C04C-41D9-4C3C-B897-2A905B898E7D}" dt="2024-05-07T05:43:20.858" v="1564" actId="2710"/>
          <ac:spMkLst>
            <pc:docMk/>
            <pc:sldMk cId="1758744348" sldId="637"/>
            <ac:spMk id="2" creationId="{0FF4F7F5-2B76-DE53-3D25-8CE680FF76C6}"/>
          </ac:spMkLst>
        </pc:spChg>
      </pc:sldChg>
      <pc:sldChg chg="modSp mod">
        <pc:chgData name="Tilak Bahadur Thapaliya" userId="11fb5bb9-68af-4a09-b727-db9a1b26cd64" providerId="ADAL" clId="{4433C04C-41D9-4C3C-B897-2A905B898E7D}" dt="2024-05-07T05:46:17.751" v="1611" actId="27636"/>
        <pc:sldMkLst>
          <pc:docMk/>
          <pc:sldMk cId="2113530272" sldId="638"/>
        </pc:sldMkLst>
        <pc:spChg chg="mod">
          <ac:chgData name="Tilak Bahadur Thapaliya" userId="11fb5bb9-68af-4a09-b727-db9a1b26cd64" providerId="ADAL" clId="{4433C04C-41D9-4C3C-B897-2A905B898E7D}" dt="2024-05-07T05:46:17.751" v="1611" actId="27636"/>
          <ac:spMkLst>
            <pc:docMk/>
            <pc:sldMk cId="2113530272" sldId="638"/>
            <ac:spMk id="2" creationId="{34004A95-D6F1-1596-6613-BB23FC34D59A}"/>
          </ac:spMkLst>
        </pc:spChg>
        <pc:spChg chg="mod">
          <ac:chgData name="Tilak Bahadur Thapaliya" userId="11fb5bb9-68af-4a09-b727-db9a1b26cd64" providerId="ADAL" clId="{4433C04C-41D9-4C3C-B897-2A905B898E7D}" dt="2024-05-07T05:43:48.035" v="1579" actId="20577"/>
          <ac:spMkLst>
            <pc:docMk/>
            <pc:sldMk cId="2113530272" sldId="638"/>
            <ac:spMk id="3" creationId="{FC0E3297-FC56-4813-0CCC-045F81FE4AEF}"/>
          </ac:spMkLst>
        </pc:spChg>
      </pc:sldChg>
      <pc:sldChg chg="modSp mod">
        <pc:chgData name="Tilak Bahadur Thapaliya" userId="11fb5bb9-68af-4a09-b727-db9a1b26cd64" providerId="ADAL" clId="{4433C04C-41D9-4C3C-B897-2A905B898E7D}" dt="2024-05-07T06:01:16.456" v="1628"/>
        <pc:sldMkLst>
          <pc:docMk/>
          <pc:sldMk cId="3664114155" sldId="639"/>
        </pc:sldMkLst>
        <pc:spChg chg="mod">
          <ac:chgData name="Tilak Bahadur Thapaliya" userId="11fb5bb9-68af-4a09-b727-db9a1b26cd64" providerId="ADAL" clId="{4433C04C-41D9-4C3C-B897-2A905B898E7D}" dt="2024-05-07T05:38:06.039" v="1521" actId="20577"/>
          <ac:spMkLst>
            <pc:docMk/>
            <pc:sldMk cId="3664114155" sldId="639"/>
            <ac:spMk id="2" creationId="{2B3E6ECD-DFE7-00FB-F5B6-CFBEAB1808C6}"/>
          </ac:spMkLst>
        </pc:spChg>
        <pc:spChg chg="mod">
          <ac:chgData name="Tilak Bahadur Thapaliya" userId="11fb5bb9-68af-4a09-b727-db9a1b26cd64" providerId="ADAL" clId="{4433C04C-41D9-4C3C-B897-2A905B898E7D}" dt="2024-05-07T06:01:16.456" v="1628"/>
          <ac:spMkLst>
            <pc:docMk/>
            <pc:sldMk cId="3664114155" sldId="639"/>
            <ac:spMk id="3" creationId="{76F0D105-C0C6-0FB6-2A3E-3490A2A241CD}"/>
          </ac:spMkLst>
        </pc:spChg>
      </pc:sldChg>
      <pc:sldChg chg="modSp mod">
        <pc:chgData name="Tilak Bahadur Thapaliya" userId="11fb5bb9-68af-4a09-b727-db9a1b26cd64" providerId="ADAL" clId="{4433C04C-41D9-4C3C-B897-2A905B898E7D}" dt="2024-05-08T09:39:44.355" v="4217" actId="27636"/>
        <pc:sldMkLst>
          <pc:docMk/>
          <pc:sldMk cId="1825058772" sldId="640"/>
        </pc:sldMkLst>
        <pc:spChg chg="mod">
          <ac:chgData name="Tilak Bahadur Thapaliya" userId="11fb5bb9-68af-4a09-b727-db9a1b26cd64" providerId="ADAL" clId="{4433C04C-41D9-4C3C-B897-2A905B898E7D}" dt="2024-05-08T09:39:44.355" v="4217" actId="27636"/>
          <ac:spMkLst>
            <pc:docMk/>
            <pc:sldMk cId="1825058772" sldId="640"/>
            <ac:spMk id="2" creationId="{3EEDD211-855B-0FC6-CBF7-56568602D082}"/>
          </ac:spMkLst>
        </pc:spChg>
        <pc:spChg chg="mod">
          <ac:chgData name="Tilak Bahadur Thapaliya" userId="11fb5bb9-68af-4a09-b727-db9a1b26cd64" providerId="ADAL" clId="{4433C04C-41D9-4C3C-B897-2A905B898E7D}" dt="2024-05-07T06:01:40.140" v="1629" actId="20577"/>
          <ac:spMkLst>
            <pc:docMk/>
            <pc:sldMk cId="1825058772" sldId="640"/>
            <ac:spMk id="3" creationId="{A25E5224-C0FE-E7FB-2346-3D31B00440BF}"/>
          </ac:spMkLst>
        </pc:spChg>
      </pc:sldChg>
      <pc:sldChg chg="modSp mod">
        <pc:chgData name="Tilak Bahadur Thapaliya" userId="11fb5bb9-68af-4a09-b727-db9a1b26cd64" providerId="ADAL" clId="{4433C04C-41D9-4C3C-B897-2A905B898E7D}" dt="2024-05-07T06:04:08.239" v="1634" actId="6549"/>
        <pc:sldMkLst>
          <pc:docMk/>
          <pc:sldMk cId="2091447527" sldId="641"/>
        </pc:sldMkLst>
        <pc:spChg chg="mod">
          <ac:chgData name="Tilak Bahadur Thapaliya" userId="11fb5bb9-68af-4a09-b727-db9a1b26cd64" providerId="ADAL" clId="{4433C04C-41D9-4C3C-B897-2A905B898E7D}" dt="2024-05-07T06:04:08.239" v="1634" actId="6549"/>
          <ac:spMkLst>
            <pc:docMk/>
            <pc:sldMk cId="2091447527" sldId="641"/>
            <ac:spMk id="2" creationId="{305C0FB6-656E-8786-B51E-89AFF86847DD}"/>
          </ac:spMkLst>
        </pc:spChg>
      </pc:sldChg>
      <pc:sldChg chg="modSp mod">
        <pc:chgData name="Tilak Bahadur Thapaliya" userId="11fb5bb9-68af-4a09-b727-db9a1b26cd64" providerId="ADAL" clId="{4433C04C-41D9-4C3C-B897-2A905B898E7D}" dt="2024-05-07T06:06:40.208" v="1657" actId="27636"/>
        <pc:sldMkLst>
          <pc:docMk/>
          <pc:sldMk cId="3958948094" sldId="642"/>
        </pc:sldMkLst>
        <pc:spChg chg="mod">
          <ac:chgData name="Tilak Bahadur Thapaliya" userId="11fb5bb9-68af-4a09-b727-db9a1b26cd64" providerId="ADAL" clId="{4433C04C-41D9-4C3C-B897-2A905B898E7D}" dt="2024-05-07T06:06:40.208" v="1657" actId="27636"/>
          <ac:spMkLst>
            <pc:docMk/>
            <pc:sldMk cId="3958948094" sldId="642"/>
            <ac:spMk id="2" creationId="{A91C83B0-D870-5B9B-290E-5D98DDCC913B}"/>
          </ac:spMkLst>
        </pc:spChg>
      </pc:sldChg>
      <pc:sldChg chg="modSp mod">
        <pc:chgData name="Tilak Bahadur Thapaliya" userId="11fb5bb9-68af-4a09-b727-db9a1b26cd64" providerId="ADAL" clId="{4433C04C-41D9-4C3C-B897-2A905B898E7D}" dt="2024-05-07T06:21:26.833" v="1812" actId="27636"/>
        <pc:sldMkLst>
          <pc:docMk/>
          <pc:sldMk cId="1150314848" sldId="643"/>
        </pc:sldMkLst>
        <pc:spChg chg="mod">
          <ac:chgData name="Tilak Bahadur Thapaliya" userId="11fb5bb9-68af-4a09-b727-db9a1b26cd64" providerId="ADAL" clId="{4433C04C-41D9-4C3C-B897-2A905B898E7D}" dt="2024-05-07T06:21:26.833" v="1812" actId="27636"/>
          <ac:spMkLst>
            <pc:docMk/>
            <pc:sldMk cId="1150314848" sldId="643"/>
            <ac:spMk id="2" creationId="{2292179B-3FCF-71C2-A64B-0254D9BCAF3E}"/>
          </ac:spMkLst>
        </pc:spChg>
      </pc:sldChg>
      <pc:sldChg chg="modSp mod">
        <pc:chgData name="Tilak Bahadur Thapaliya" userId="11fb5bb9-68af-4a09-b727-db9a1b26cd64" providerId="ADAL" clId="{4433C04C-41D9-4C3C-B897-2A905B898E7D}" dt="2024-05-07T06:21:56.626" v="1813" actId="5793"/>
        <pc:sldMkLst>
          <pc:docMk/>
          <pc:sldMk cId="3631846188" sldId="644"/>
        </pc:sldMkLst>
        <pc:spChg chg="mod">
          <ac:chgData name="Tilak Bahadur Thapaliya" userId="11fb5bb9-68af-4a09-b727-db9a1b26cd64" providerId="ADAL" clId="{4433C04C-41D9-4C3C-B897-2A905B898E7D}" dt="2024-05-07T06:21:56.626" v="1813" actId="5793"/>
          <ac:spMkLst>
            <pc:docMk/>
            <pc:sldMk cId="3631846188" sldId="644"/>
            <ac:spMk id="2" creationId="{760CFAC2-3A6D-5FCC-0734-E9C5E0303D9D}"/>
          </ac:spMkLst>
        </pc:spChg>
      </pc:sldChg>
      <pc:sldChg chg="modSp mod">
        <pc:chgData name="Tilak Bahadur Thapaliya" userId="11fb5bb9-68af-4a09-b727-db9a1b26cd64" providerId="ADAL" clId="{4433C04C-41D9-4C3C-B897-2A905B898E7D}" dt="2024-05-07T06:22:51.884" v="1815" actId="12"/>
        <pc:sldMkLst>
          <pc:docMk/>
          <pc:sldMk cId="896612807" sldId="645"/>
        </pc:sldMkLst>
        <pc:spChg chg="mod">
          <ac:chgData name="Tilak Bahadur Thapaliya" userId="11fb5bb9-68af-4a09-b727-db9a1b26cd64" providerId="ADAL" clId="{4433C04C-41D9-4C3C-B897-2A905B898E7D}" dt="2024-05-07T06:22:51.884" v="1815" actId="12"/>
          <ac:spMkLst>
            <pc:docMk/>
            <pc:sldMk cId="896612807" sldId="645"/>
            <ac:spMk id="2" creationId="{26B55BF3-0CB8-A3B1-A921-BECEA7CC72B0}"/>
          </ac:spMkLst>
        </pc:spChg>
      </pc:sldChg>
      <pc:sldChg chg="modSp mod ord">
        <pc:chgData name="Tilak Bahadur Thapaliya" userId="11fb5bb9-68af-4a09-b727-db9a1b26cd64" providerId="ADAL" clId="{4433C04C-41D9-4C3C-B897-2A905B898E7D}" dt="2024-05-07T06:27:50.881" v="1833" actId="20577"/>
        <pc:sldMkLst>
          <pc:docMk/>
          <pc:sldMk cId="2343988946" sldId="646"/>
        </pc:sldMkLst>
        <pc:spChg chg="mod">
          <ac:chgData name="Tilak Bahadur Thapaliya" userId="11fb5bb9-68af-4a09-b727-db9a1b26cd64" providerId="ADAL" clId="{4433C04C-41D9-4C3C-B897-2A905B898E7D}" dt="2024-05-07T06:27:50.881" v="1833" actId="20577"/>
          <ac:spMkLst>
            <pc:docMk/>
            <pc:sldMk cId="2343988946" sldId="646"/>
            <ac:spMk id="2" creationId="{A1E23594-2F14-234A-AFA8-A9B73B4119DB}"/>
          </ac:spMkLst>
        </pc:spChg>
      </pc:sldChg>
      <pc:sldChg chg="modSp mod ord">
        <pc:chgData name="Tilak Bahadur Thapaliya" userId="11fb5bb9-68af-4a09-b727-db9a1b26cd64" providerId="ADAL" clId="{4433C04C-41D9-4C3C-B897-2A905B898E7D}" dt="2024-05-07T06:32:16.772" v="1868" actId="255"/>
        <pc:sldMkLst>
          <pc:docMk/>
          <pc:sldMk cId="3524156401" sldId="647"/>
        </pc:sldMkLst>
        <pc:spChg chg="mod">
          <ac:chgData name="Tilak Bahadur Thapaliya" userId="11fb5bb9-68af-4a09-b727-db9a1b26cd64" providerId="ADAL" clId="{4433C04C-41D9-4C3C-B897-2A905B898E7D}" dt="2024-05-07T06:32:16.772" v="1868" actId="255"/>
          <ac:spMkLst>
            <pc:docMk/>
            <pc:sldMk cId="3524156401" sldId="647"/>
            <ac:spMk id="2" creationId="{51804B56-0351-ECC9-F5D5-4AF257DA2CBE}"/>
          </ac:spMkLst>
        </pc:spChg>
        <pc:spChg chg="mod">
          <ac:chgData name="Tilak Bahadur Thapaliya" userId="11fb5bb9-68af-4a09-b727-db9a1b26cd64" providerId="ADAL" clId="{4433C04C-41D9-4C3C-B897-2A905B898E7D}" dt="2024-05-06T08:27:08.449" v="158" actId="27636"/>
          <ac:spMkLst>
            <pc:docMk/>
            <pc:sldMk cId="3524156401" sldId="647"/>
            <ac:spMk id="3" creationId="{5481EE84-037F-F0BC-2B8E-31D4D20F1E2C}"/>
          </ac:spMkLst>
        </pc:spChg>
      </pc:sldChg>
      <pc:sldChg chg="modSp mod ord">
        <pc:chgData name="Tilak Bahadur Thapaliya" userId="11fb5bb9-68af-4a09-b727-db9a1b26cd64" providerId="ADAL" clId="{4433C04C-41D9-4C3C-B897-2A905B898E7D}" dt="2024-05-07T06:29:19.173" v="1842" actId="6549"/>
        <pc:sldMkLst>
          <pc:docMk/>
          <pc:sldMk cId="461573862" sldId="648"/>
        </pc:sldMkLst>
        <pc:spChg chg="mod">
          <ac:chgData name="Tilak Bahadur Thapaliya" userId="11fb5bb9-68af-4a09-b727-db9a1b26cd64" providerId="ADAL" clId="{4433C04C-41D9-4C3C-B897-2A905B898E7D}" dt="2024-05-07T06:29:19.173" v="1842" actId="6549"/>
          <ac:spMkLst>
            <pc:docMk/>
            <pc:sldMk cId="461573862" sldId="648"/>
            <ac:spMk id="2" creationId="{4EF5A5E2-7091-A8D5-9E0C-1C0E1F0298EA}"/>
          </ac:spMkLst>
        </pc:spChg>
        <pc:spChg chg="mod">
          <ac:chgData name="Tilak Bahadur Thapaliya" userId="11fb5bb9-68af-4a09-b727-db9a1b26cd64" providerId="ADAL" clId="{4433C04C-41D9-4C3C-B897-2A905B898E7D}" dt="2024-05-06T08:27:04.331" v="156" actId="27636"/>
          <ac:spMkLst>
            <pc:docMk/>
            <pc:sldMk cId="461573862" sldId="648"/>
            <ac:spMk id="3" creationId="{8C9ABD70-7A54-0BA5-6BFF-40F349753970}"/>
          </ac:spMkLst>
        </pc:spChg>
      </pc:sldChg>
      <pc:sldChg chg="modSp mod ord">
        <pc:chgData name="Tilak Bahadur Thapaliya" userId="11fb5bb9-68af-4a09-b727-db9a1b26cd64" providerId="ADAL" clId="{4433C04C-41D9-4C3C-B897-2A905B898E7D}" dt="2024-05-07T06:36:09.417" v="1903" actId="27636"/>
        <pc:sldMkLst>
          <pc:docMk/>
          <pc:sldMk cId="2418370412" sldId="649"/>
        </pc:sldMkLst>
        <pc:spChg chg="mod">
          <ac:chgData name="Tilak Bahadur Thapaliya" userId="11fb5bb9-68af-4a09-b727-db9a1b26cd64" providerId="ADAL" clId="{4433C04C-41D9-4C3C-B897-2A905B898E7D}" dt="2024-05-07T06:36:09.417" v="1903" actId="27636"/>
          <ac:spMkLst>
            <pc:docMk/>
            <pc:sldMk cId="2418370412" sldId="649"/>
            <ac:spMk id="2" creationId="{BE4029B5-D307-B67D-4CF1-1F8376A326F2}"/>
          </ac:spMkLst>
        </pc:spChg>
        <pc:spChg chg="mod">
          <ac:chgData name="Tilak Bahadur Thapaliya" userId="11fb5bb9-68af-4a09-b727-db9a1b26cd64" providerId="ADAL" clId="{4433C04C-41D9-4C3C-B897-2A905B898E7D}" dt="2024-05-07T05:10:43.665" v="1341" actId="20577"/>
          <ac:spMkLst>
            <pc:docMk/>
            <pc:sldMk cId="2418370412" sldId="649"/>
            <ac:spMk id="3" creationId="{197B797B-FE59-4857-2F58-0EB428E41AC6}"/>
          </ac:spMkLst>
        </pc:spChg>
      </pc:sldChg>
      <pc:sldChg chg="modSp new mod ord">
        <pc:chgData name="Tilak Bahadur Thapaliya" userId="11fb5bb9-68af-4a09-b727-db9a1b26cd64" providerId="ADAL" clId="{4433C04C-41D9-4C3C-B897-2A905B898E7D}" dt="2024-05-07T06:07:43.206" v="1662" actId="27636"/>
        <pc:sldMkLst>
          <pc:docMk/>
          <pc:sldMk cId="1794394581" sldId="650"/>
        </pc:sldMkLst>
        <pc:spChg chg="mod">
          <ac:chgData name="Tilak Bahadur Thapaliya" userId="11fb5bb9-68af-4a09-b727-db9a1b26cd64" providerId="ADAL" clId="{4433C04C-41D9-4C3C-B897-2A905B898E7D}" dt="2024-05-07T06:07:43.206" v="1662" actId="27636"/>
          <ac:spMkLst>
            <pc:docMk/>
            <pc:sldMk cId="1794394581" sldId="650"/>
            <ac:spMk id="2" creationId="{17C8FC5D-28E6-5FFC-A3E2-C5F9F47D7FC4}"/>
          </ac:spMkLst>
        </pc:spChg>
        <pc:spChg chg="mod">
          <ac:chgData name="Tilak Bahadur Thapaliya" userId="11fb5bb9-68af-4a09-b727-db9a1b26cd64" providerId="ADAL" clId="{4433C04C-41D9-4C3C-B897-2A905B898E7D}" dt="2024-05-06T08:28:05.335" v="170" actId="255"/>
          <ac:spMkLst>
            <pc:docMk/>
            <pc:sldMk cId="1794394581" sldId="650"/>
            <ac:spMk id="3" creationId="{7F9CA710-8E42-A996-3D51-8E403F075DF7}"/>
          </ac:spMkLst>
        </pc:spChg>
      </pc:sldChg>
      <pc:sldChg chg="modSp new mod">
        <pc:chgData name="Tilak Bahadur Thapaliya" userId="11fb5bb9-68af-4a09-b727-db9a1b26cd64" providerId="ADAL" clId="{4433C04C-41D9-4C3C-B897-2A905B898E7D}" dt="2024-05-07T06:11:14.361" v="1694" actId="27636"/>
        <pc:sldMkLst>
          <pc:docMk/>
          <pc:sldMk cId="2163852624" sldId="651"/>
        </pc:sldMkLst>
        <pc:spChg chg="mod">
          <ac:chgData name="Tilak Bahadur Thapaliya" userId="11fb5bb9-68af-4a09-b727-db9a1b26cd64" providerId="ADAL" clId="{4433C04C-41D9-4C3C-B897-2A905B898E7D}" dt="2024-05-07T06:11:14.361" v="1694" actId="27636"/>
          <ac:spMkLst>
            <pc:docMk/>
            <pc:sldMk cId="2163852624" sldId="651"/>
            <ac:spMk id="2" creationId="{A091B059-3EB4-B857-EEA1-099BF2E8C0DE}"/>
          </ac:spMkLst>
        </pc:spChg>
        <pc:spChg chg="mod">
          <ac:chgData name="Tilak Bahadur Thapaliya" userId="11fb5bb9-68af-4a09-b727-db9a1b26cd64" providerId="ADAL" clId="{4433C04C-41D9-4C3C-B897-2A905B898E7D}" dt="2024-05-06T08:43:33.719" v="255" actId="20577"/>
          <ac:spMkLst>
            <pc:docMk/>
            <pc:sldMk cId="2163852624" sldId="651"/>
            <ac:spMk id="3" creationId="{319EAF2C-8FB6-C2BB-F6B7-8D8EB9C3AD6A}"/>
          </ac:spMkLst>
        </pc:spChg>
      </pc:sldChg>
      <pc:sldChg chg="modSp new mod">
        <pc:chgData name="Tilak Bahadur Thapaliya" userId="11fb5bb9-68af-4a09-b727-db9a1b26cd64" providerId="ADAL" clId="{4433C04C-41D9-4C3C-B897-2A905B898E7D}" dt="2024-05-07T06:18:27.147" v="1783" actId="255"/>
        <pc:sldMkLst>
          <pc:docMk/>
          <pc:sldMk cId="1959947759" sldId="652"/>
        </pc:sldMkLst>
        <pc:spChg chg="mod">
          <ac:chgData name="Tilak Bahadur Thapaliya" userId="11fb5bb9-68af-4a09-b727-db9a1b26cd64" providerId="ADAL" clId="{4433C04C-41D9-4C3C-B897-2A905B898E7D}" dt="2024-05-07T06:18:27.147" v="1783" actId="255"/>
          <ac:spMkLst>
            <pc:docMk/>
            <pc:sldMk cId="1959947759" sldId="652"/>
            <ac:spMk id="2" creationId="{981F192D-4C45-A705-BD74-499BD99C3E5F}"/>
          </ac:spMkLst>
        </pc:spChg>
        <pc:spChg chg="mod">
          <ac:chgData name="Tilak Bahadur Thapaliya" userId="11fb5bb9-68af-4a09-b727-db9a1b26cd64" providerId="ADAL" clId="{4433C04C-41D9-4C3C-B897-2A905B898E7D}" dt="2024-05-06T08:43:39.407" v="258" actId="20577"/>
          <ac:spMkLst>
            <pc:docMk/>
            <pc:sldMk cId="1959947759" sldId="652"/>
            <ac:spMk id="3" creationId="{71ADEEB3-38C2-796E-D5E0-503A9E246938}"/>
          </ac:spMkLst>
        </pc:spChg>
      </pc:sldChg>
      <pc:sldChg chg="modSp new del mod">
        <pc:chgData name="Tilak Bahadur Thapaliya" userId="11fb5bb9-68af-4a09-b727-db9a1b26cd64" providerId="ADAL" clId="{4433C04C-41D9-4C3C-B897-2A905B898E7D}" dt="2024-05-06T08:59:20.265" v="328" actId="2696"/>
        <pc:sldMkLst>
          <pc:docMk/>
          <pc:sldMk cId="1522452334" sldId="653"/>
        </pc:sldMkLst>
        <pc:spChg chg="mod">
          <ac:chgData name="Tilak Bahadur Thapaliya" userId="11fb5bb9-68af-4a09-b727-db9a1b26cd64" providerId="ADAL" clId="{4433C04C-41D9-4C3C-B897-2A905B898E7D}" dt="2024-05-06T08:56:56.459" v="320" actId="20577"/>
          <ac:spMkLst>
            <pc:docMk/>
            <pc:sldMk cId="1522452334" sldId="653"/>
            <ac:spMk id="2" creationId="{162CE71B-A606-3FFE-B7BA-E0E88527CA90}"/>
          </ac:spMkLst>
        </pc:spChg>
      </pc:sldChg>
      <pc:sldChg chg="modSp new mod">
        <pc:chgData name="Tilak Bahadur Thapaliya" userId="11fb5bb9-68af-4a09-b727-db9a1b26cd64" providerId="ADAL" clId="{4433C04C-41D9-4C3C-B897-2A905B898E7D}" dt="2024-05-07T07:56:59.263" v="1970" actId="20577"/>
        <pc:sldMkLst>
          <pc:docMk/>
          <pc:sldMk cId="3172881945" sldId="653"/>
        </pc:sldMkLst>
        <pc:spChg chg="mod">
          <ac:chgData name="Tilak Bahadur Thapaliya" userId="11fb5bb9-68af-4a09-b727-db9a1b26cd64" providerId="ADAL" clId="{4433C04C-41D9-4C3C-B897-2A905B898E7D}" dt="2024-05-07T07:56:59.263" v="1970" actId="20577"/>
          <ac:spMkLst>
            <pc:docMk/>
            <pc:sldMk cId="3172881945" sldId="653"/>
            <ac:spMk id="2" creationId="{4E325966-27E6-51D7-8153-2989F4AA2921}"/>
          </ac:spMkLst>
        </pc:spChg>
        <pc:spChg chg="mod">
          <ac:chgData name="Tilak Bahadur Thapaliya" userId="11fb5bb9-68af-4a09-b727-db9a1b26cd64" providerId="ADAL" clId="{4433C04C-41D9-4C3C-B897-2A905B898E7D}" dt="2024-05-06T09:02:42.932" v="363" actId="27636"/>
          <ac:spMkLst>
            <pc:docMk/>
            <pc:sldMk cId="3172881945" sldId="653"/>
            <ac:spMk id="3" creationId="{EC489CE3-8202-C17F-4916-9A81F7DA7E45}"/>
          </ac:spMkLst>
        </pc:spChg>
      </pc:sldChg>
      <pc:sldChg chg="modSp new del mod">
        <pc:chgData name="Tilak Bahadur Thapaliya" userId="11fb5bb9-68af-4a09-b727-db9a1b26cd64" providerId="ADAL" clId="{4433C04C-41D9-4C3C-B897-2A905B898E7D}" dt="2024-05-06T09:01:35.858" v="351" actId="2696"/>
        <pc:sldMkLst>
          <pc:docMk/>
          <pc:sldMk cId="1773816924" sldId="654"/>
        </pc:sldMkLst>
        <pc:spChg chg="mod">
          <ac:chgData name="Tilak Bahadur Thapaliya" userId="11fb5bb9-68af-4a09-b727-db9a1b26cd64" providerId="ADAL" clId="{4433C04C-41D9-4C3C-B897-2A905B898E7D}" dt="2024-05-06T09:01:03.359" v="342" actId="6549"/>
          <ac:spMkLst>
            <pc:docMk/>
            <pc:sldMk cId="1773816924" sldId="654"/>
            <ac:spMk id="2" creationId="{9051ADA1-B874-DEF2-DF50-28EC0DFC01CA}"/>
          </ac:spMkLst>
        </pc:spChg>
        <pc:spChg chg="mod">
          <ac:chgData name="Tilak Bahadur Thapaliya" userId="11fb5bb9-68af-4a09-b727-db9a1b26cd64" providerId="ADAL" clId="{4433C04C-41D9-4C3C-B897-2A905B898E7D}" dt="2024-05-06T09:00:14.024" v="335" actId="27636"/>
          <ac:spMkLst>
            <pc:docMk/>
            <pc:sldMk cId="1773816924" sldId="654"/>
            <ac:spMk id="3" creationId="{3184C99E-5636-92BD-3793-0732ACEA28E6}"/>
          </ac:spMkLst>
        </pc:spChg>
      </pc:sldChg>
      <pc:sldChg chg="modSp new mod">
        <pc:chgData name="Tilak Bahadur Thapaliya" userId="11fb5bb9-68af-4a09-b727-db9a1b26cd64" providerId="ADAL" clId="{4433C04C-41D9-4C3C-B897-2A905B898E7D}" dt="2024-05-07T06:34:35.508" v="1893" actId="20577"/>
        <pc:sldMkLst>
          <pc:docMk/>
          <pc:sldMk cId="3718867118" sldId="654"/>
        </pc:sldMkLst>
        <pc:spChg chg="mod">
          <ac:chgData name="Tilak Bahadur Thapaliya" userId="11fb5bb9-68af-4a09-b727-db9a1b26cd64" providerId="ADAL" clId="{4433C04C-41D9-4C3C-B897-2A905B898E7D}" dt="2024-05-07T06:34:35.508" v="1893" actId="20577"/>
          <ac:spMkLst>
            <pc:docMk/>
            <pc:sldMk cId="3718867118" sldId="654"/>
            <ac:spMk id="2" creationId="{C97B16E2-906A-A89B-9833-688763C4C930}"/>
          </ac:spMkLst>
        </pc:spChg>
        <pc:spChg chg="mod">
          <ac:chgData name="Tilak Bahadur Thapaliya" userId="11fb5bb9-68af-4a09-b727-db9a1b26cd64" providerId="ADAL" clId="{4433C04C-41D9-4C3C-B897-2A905B898E7D}" dt="2024-05-06T09:54:52.534" v="373" actId="27636"/>
          <ac:spMkLst>
            <pc:docMk/>
            <pc:sldMk cId="3718867118" sldId="654"/>
            <ac:spMk id="3" creationId="{CFD03B69-F83F-641A-97C6-EEDF5B392ADD}"/>
          </ac:spMkLst>
        </pc:spChg>
      </pc:sldChg>
      <pc:sldChg chg="add del">
        <pc:chgData name="Tilak Bahadur Thapaliya" userId="11fb5bb9-68af-4a09-b727-db9a1b26cd64" providerId="ADAL" clId="{4433C04C-41D9-4C3C-B897-2A905B898E7D}" dt="2024-05-06T08:59:23.139" v="329" actId="2696"/>
        <pc:sldMkLst>
          <pc:docMk/>
          <pc:sldMk cId="1191978870" sldId="655"/>
        </pc:sldMkLst>
      </pc:sldChg>
      <pc:sldChg chg="modSp new mod">
        <pc:chgData name="Tilak Bahadur Thapaliya" userId="11fb5bb9-68af-4a09-b727-db9a1b26cd64" providerId="ADAL" clId="{4433C04C-41D9-4C3C-B897-2A905B898E7D}" dt="2024-05-07T08:02:00.974" v="2039" actId="108"/>
        <pc:sldMkLst>
          <pc:docMk/>
          <pc:sldMk cId="2600054167" sldId="655"/>
        </pc:sldMkLst>
        <pc:spChg chg="mod">
          <ac:chgData name="Tilak Bahadur Thapaliya" userId="11fb5bb9-68af-4a09-b727-db9a1b26cd64" providerId="ADAL" clId="{4433C04C-41D9-4C3C-B897-2A905B898E7D}" dt="2024-05-07T08:02:00.974" v="2039" actId="108"/>
          <ac:spMkLst>
            <pc:docMk/>
            <pc:sldMk cId="2600054167" sldId="655"/>
            <ac:spMk id="2" creationId="{D8E6B641-08D5-E473-D44A-205F7EA282BC}"/>
          </ac:spMkLst>
        </pc:spChg>
        <pc:spChg chg="mod">
          <ac:chgData name="Tilak Bahadur Thapaliya" userId="11fb5bb9-68af-4a09-b727-db9a1b26cd64" providerId="ADAL" clId="{4433C04C-41D9-4C3C-B897-2A905B898E7D}" dt="2024-05-06T09:54:56.999" v="375" actId="27636"/>
          <ac:spMkLst>
            <pc:docMk/>
            <pc:sldMk cId="2600054167" sldId="655"/>
            <ac:spMk id="3" creationId="{2DEEDFF6-A576-6AC5-0D78-CE911E1CA7B0}"/>
          </ac:spMkLst>
        </pc:spChg>
      </pc:sldChg>
      <pc:sldChg chg="modSp new mod">
        <pc:chgData name="Tilak Bahadur Thapaliya" userId="11fb5bb9-68af-4a09-b727-db9a1b26cd64" providerId="ADAL" clId="{4433C04C-41D9-4C3C-B897-2A905B898E7D}" dt="2024-05-08T09:53:58.570" v="4466" actId="20577"/>
        <pc:sldMkLst>
          <pc:docMk/>
          <pc:sldMk cId="1078420185" sldId="656"/>
        </pc:sldMkLst>
        <pc:spChg chg="mod">
          <ac:chgData name="Tilak Bahadur Thapaliya" userId="11fb5bb9-68af-4a09-b727-db9a1b26cd64" providerId="ADAL" clId="{4433C04C-41D9-4C3C-B897-2A905B898E7D}" dt="2024-05-08T09:53:58.570" v="4466" actId="20577"/>
          <ac:spMkLst>
            <pc:docMk/>
            <pc:sldMk cId="1078420185" sldId="656"/>
            <ac:spMk id="2" creationId="{2FF247B9-8E8D-53B9-3B4E-1EEB83BF43DA}"/>
          </ac:spMkLst>
        </pc:spChg>
        <pc:spChg chg="mod">
          <ac:chgData name="Tilak Bahadur Thapaliya" userId="11fb5bb9-68af-4a09-b727-db9a1b26cd64" providerId="ADAL" clId="{4433C04C-41D9-4C3C-B897-2A905B898E7D}" dt="2024-05-06T09:55:00.938" v="377" actId="27636"/>
          <ac:spMkLst>
            <pc:docMk/>
            <pc:sldMk cId="1078420185" sldId="656"/>
            <ac:spMk id="3" creationId="{8FB57E24-CDDF-516B-4AD0-E4E3062D7FD4}"/>
          </ac:spMkLst>
        </pc:spChg>
      </pc:sldChg>
      <pc:sldChg chg="modSp new mod">
        <pc:chgData name="Tilak Bahadur Thapaliya" userId="11fb5bb9-68af-4a09-b727-db9a1b26cd64" providerId="ADAL" clId="{4433C04C-41D9-4C3C-B897-2A905B898E7D}" dt="2024-05-07T08:11:00.415" v="2116" actId="6549"/>
        <pc:sldMkLst>
          <pc:docMk/>
          <pc:sldMk cId="859824024" sldId="657"/>
        </pc:sldMkLst>
        <pc:spChg chg="mod">
          <ac:chgData name="Tilak Bahadur Thapaliya" userId="11fb5bb9-68af-4a09-b727-db9a1b26cd64" providerId="ADAL" clId="{4433C04C-41D9-4C3C-B897-2A905B898E7D}" dt="2024-05-07T08:11:00.415" v="2116" actId="6549"/>
          <ac:spMkLst>
            <pc:docMk/>
            <pc:sldMk cId="859824024" sldId="657"/>
            <ac:spMk id="2" creationId="{A73A7AB1-E642-D4F4-6188-66BBF6C10BB2}"/>
          </ac:spMkLst>
        </pc:spChg>
        <pc:spChg chg="mod">
          <ac:chgData name="Tilak Bahadur Thapaliya" userId="11fb5bb9-68af-4a09-b727-db9a1b26cd64" providerId="ADAL" clId="{4433C04C-41D9-4C3C-B897-2A905B898E7D}" dt="2024-05-06T09:55:04.426" v="379" actId="27636"/>
          <ac:spMkLst>
            <pc:docMk/>
            <pc:sldMk cId="859824024" sldId="657"/>
            <ac:spMk id="3" creationId="{FCA3D3B7-A496-19D5-0821-BC98EAB976BC}"/>
          </ac:spMkLst>
        </pc:spChg>
      </pc:sldChg>
      <pc:sldChg chg="modSp new mod">
        <pc:chgData name="Tilak Bahadur Thapaliya" userId="11fb5bb9-68af-4a09-b727-db9a1b26cd64" providerId="ADAL" clId="{4433C04C-41D9-4C3C-B897-2A905B898E7D}" dt="2024-05-07T08:10:18.674" v="2114" actId="6549"/>
        <pc:sldMkLst>
          <pc:docMk/>
          <pc:sldMk cId="3238263542" sldId="658"/>
        </pc:sldMkLst>
        <pc:spChg chg="mod">
          <ac:chgData name="Tilak Bahadur Thapaliya" userId="11fb5bb9-68af-4a09-b727-db9a1b26cd64" providerId="ADAL" clId="{4433C04C-41D9-4C3C-B897-2A905B898E7D}" dt="2024-05-07T08:10:18.674" v="2114" actId="6549"/>
          <ac:spMkLst>
            <pc:docMk/>
            <pc:sldMk cId="3238263542" sldId="658"/>
            <ac:spMk id="2" creationId="{4DEE37D3-DEC3-A214-4D73-0253C64DC856}"/>
          </ac:spMkLst>
        </pc:spChg>
        <pc:spChg chg="mod">
          <ac:chgData name="Tilak Bahadur Thapaliya" userId="11fb5bb9-68af-4a09-b727-db9a1b26cd64" providerId="ADAL" clId="{4433C04C-41D9-4C3C-B897-2A905B898E7D}" dt="2024-05-06T09:55:08.253" v="381" actId="27636"/>
          <ac:spMkLst>
            <pc:docMk/>
            <pc:sldMk cId="3238263542" sldId="658"/>
            <ac:spMk id="3" creationId="{80C66E9B-FD51-A352-34FE-24B292C4F8C8}"/>
          </ac:spMkLst>
        </pc:spChg>
      </pc:sldChg>
      <pc:sldChg chg="modSp new del mod">
        <pc:chgData name="Tilak Bahadur Thapaliya" userId="11fb5bb9-68af-4a09-b727-db9a1b26cd64" providerId="ADAL" clId="{4433C04C-41D9-4C3C-B897-2A905B898E7D}" dt="2024-05-07T08:10:30.058" v="2115" actId="2696"/>
        <pc:sldMkLst>
          <pc:docMk/>
          <pc:sldMk cId="1176704967" sldId="659"/>
        </pc:sldMkLst>
        <pc:spChg chg="mod">
          <ac:chgData name="Tilak Bahadur Thapaliya" userId="11fb5bb9-68af-4a09-b727-db9a1b26cd64" providerId="ADAL" clId="{4433C04C-41D9-4C3C-B897-2A905B898E7D}" dt="2024-05-06T10:08:51.502" v="594" actId="20577"/>
          <ac:spMkLst>
            <pc:docMk/>
            <pc:sldMk cId="1176704967" sldId="659"/>
            <ac:spMk id="2" creationId="{1BE76B7F-137F-FA69-D8F6-D7B8870E74DE}"/>
          </ac:spMkLst>
        </pc:spChg>
        <pc:spChg chg="mod">
          <ac:chgData name="Tilak Bahadur Thapaliya" userId="11fb5bb9-68af-4a09-b727-db9a1b26cd64" providerId="ADAL" clId="{4433C04C-41D9-4C3C-B897-2A905B898E7D}" dt="2024-05-06T09:55:11.826" v="383" actId="27636"/>
          <ac:spMkLst>
            <pc:docMk/>
            <pc:sldMk cId="1176704967" sldId="659"/>
            <ac:spMk id="3" creationId="{BF2B2980-07D5-821B-7D45-17A387A1CC5B}"/>
          </ac:spMkLst>
        </pc:spChg>
      </pc:sldChg>
      <pc:sldChg chg="modSp new mod">
        <pc:chgData name="Tilak Bahadur Thapaliya" userId="11fb5bb9-68af-4a09-b727-db9a1b26cd64" providerId="ADAL" clId="{4433C04C-41D9-4C3C-B897-2A905B898E7D}" dt="2024-05-07T08:18:36.406" v="2243" actId="20577"/>
        <pc:sldMkLst>
          <pc:docMk/>
          <pc:sldMk cId="2431294578" sldId="660"/>
        </pc:sldMkLst>
        <pc:spChg chg="mod">
          <ac:chgData name="Tilak Bahadur Thapaliya" userId="11fb5bb9-68af-4a09-b727-db9a1b26cd64" providerId="ADAL" clId="{4433C04C-41D9-4C3C-B897-2A905B898E7D}" dt="2024-05-07T08:18:36.406" v="2243" actId="20577"/>
          <ac:spMkLst>
            <pc:docMk/>
            <pc:sldMk cId="2431294578" sldId="660"/>
            <ac:spMk id="2" creationId="{FF10B8B6-720F-867F-014C-2253DF1D074F}"/>
          </ac:spMkLst>
        </pc:spChg>
        <pc:spChg chg="mod">
          <ac:chgData name="Tilak Bahadur Thapaliya" userId="11fb5bb9-68af-4a09-b727-db9a1b26cd64" providerId="ADAL" clId="{4433C04C-41D9-4C3C-B897-2A905B898E7D}" dt="2024-05-06T10:12:05.164" v="600" actId="27636"/>
          <ac:spMkLst>
            <pc:docMk/>
            <pc:sldMk cId="2431294578" sldId="660"/>
            <ac:spMk id="3" creationId="{42052080-546F-8F46-1240-E957EC8CBCF3}"/>
          </ac:spMkLst>
        </pc:spChg>
      </pc:sldChg>
      <pc:sldChg chg="modSp new mod">
        <pc:chgData name="Tilak Bahadur Thapaliya" userId="11fb5bb9-68af-4a09-b727-db9a1b26cd64" providerId="ADAL" clId="{4433C04C-41D9-4C3C-B897-2A905B898E7D}" dt="2024-05-07T08:24:03.599" v="2278" actId="27636"/>
        <pc:sldMkLst>
          <pc:docMk/>
          <pc:sldMk cId="3935238909" sldId="661"/>
        </pc:sldMkLst>
        <pc:spChg chg="mod">
          <ac:chgData name="Tilak Bahadur Thapaliya" userId="11fb5bb9-68af-4a09-b727-db9a1b26cd64" providerId="ADAL" clId="{4433C04C-41D9-4C3C-B897-2A905B898E7D}" dt="2024-05-07T08:24:03.599" v="2278" actId="27636"/>
          <ac:spMkLst>
            <pc:docMk/>
            <pc:sldMk cId="3935238909" sldId="661"/>
            <ac:spMk id="2" creationId="{B440D6AF-252B-7233-6592-3F4F2F08C9C7}"/>
          </ac:spMkLst>
        </pc:spChg>
        <pc:spChg chg="mod">
          <ac:chgData name="Tilak Bahadur Thapaliya" userId="11fb5bb9-68af-4a09-b727-db9a1b26cd64" providerId="ADAL" clId="{4433C04C-41D9-4C3C-B897-2A905B898E7D}" dt="2024-05-06T10:13:03.114" v="603"/>
          <ac:spMkLst>
            <pc:docMk/>
            <pc:sldMk cId="3935238909" sldId="661"/>
            <ac:spMk id="3" creationId="{EB11D1C8-08DE-992A-82D8-19989F95B385}"/>
          </ac:spMkLst>
        </pc:spChg>
      </pc:sldChg>
      <pc:sldChg chg="modSp new mod">
        <pc:chgData name="Tilak Bahadur Thapaliya" userId="11fb5bb9-68af-4a09-b727-db9a1b26cd64" providerId="ADAL" clId="{4433C04C-41D9-4C3C-B897-2A905B898E7D}" dt="2024-05-07T08:31:41.947" v="2367" actId="27636"/>
        <pc:sldMkLst>
          <pc:docMk/>
          <pc:sldMk cId="3298623206" sldId="662"/>
        </pc:sldMkLst>
        <pc:spChg chg="mod">
          <ac:chgData name="Tilak Bahadur Thapaliya" userId="11fb5bb9-68af-4a09-b727-db9a1b26cd64" providerId="ADAL" clId="{4433C04C-41D9-4C3C-B897-2A905B898E7D}" dt="2024-05-07T08:31:41.947" v="2367" actId="27636"/>
          <ac:spMkLst>
            <pc:docMk/>
            <pc:sldMk cId="3298623206" sldId="662"/>
            <ac:spMk id="2" creationId="{3D21B620-321B-116E-E71A-CED66C9E2827}"/>
          </ac:spMkLst>
        </pc:spChg>
        <pc:spChg chg="mod">
          <ac:chgData name="Tilak Bahadur Thapaliya" userId="11fb5bb9-68af-4a09-b727-db9a1b26cd64" providerId="ADAL" clId="{4433C04C-41D9-4C3C-B897-2A905B898E7D}" dt="2024-05-06T10:30:43.382" v="648"/>
          <ac:spMkLst>
            <pc:docMk/>
            <pc:sldMk cId="3298623206" sldId="662"/>
            <ac:spMk id="3" creationId="{708D8C26-8D10-F364-37E4-80F8E70FA5AA}"/>
          </ac:spMkLst>
        </pc:spChg>
      </pc:sldChg>
      <pc:sldChg chg="modSp new mod">
        <pc:chgData name="Tilak Bahadur Thapaliya" userId="11fb5bb9-68af-4a09-b727-db9a1b26cd64" providerId="ADAL" clId="{4433C04C-41D9-4C3C-B897-2A905B898E7D}" dt="2024-05-07T08:33:54.729" v="2395" actId="27636"/>
        <pc:sldMkLst>
          <pc:docMk/>
          <pc:sldMk cId="3267940360" sldId="663"/>
        </pc:sldMkLst>
        <pc:spChg chg="mod">
          <ac:chgData name="Tilak Bahadur Thapaliya" userId="11fb5bb9-68af-4a09-b727-db9a1b26cd64" providerId="ADAL" clId="{4433C04C-41D9-4C3C-B897-2A905B898E7D}" dt="2024-05-07T08:33:54.729" v="2395" actId="27636"/>
          <ac:spMkLst>
            <pc:docMk/>
            <pc:sldMk cId="3267940360" sldId="663"/>
            <ac:spMk id="2" creationId="{6B48C0C9-D4E6-A7C5-B3F1-11159E123462}"/>
          </ac:spMkLst>
        </pc:spChg>
        <pc:spChg chg="mod">
          <ac:chgData name="Tilak Bahadur Thapaliya" userId="11fb5bb9-68af-4a09-b727-db9a1b26cd64" providerId="ADAL" clId="{4433C04C-41D9-4C3C-B897-2A905B898E7D}" dt="2024-05-06T10:19:07.555" v="620" actId="27636"/>
          <ac:spMkLst>
            <pc:docMk/>
            <pc:sldMk cId="3267940360" sldId="663"/>
            <ac:spMk id="3" creationId="{83E21F4E-732E-9902-1575-3685995DFB94}"/>
          </ac:spMkLst>
        </pc:spChg>
      </pc:sldChg>
      <pc:sldChg chg="addSp delSp modSp new mod">
        <pc:chgData name="Tilak Bahadur Thapaliya" userId="11fb5bb9-68af-4a09-b727-db9a1b26cd64" providerId="ADAL" clId="{4433C04C-41D9-4C3C-B897-2A905B898E7D}" dt="2024-05-07T08:34:22.570" v="2396" actId="21"/>
        <pc:sldMkLst>
          <pc:docMk/>
          <pc:sldMk cId="2408365518" sldId="664"/>
        </pc:sldMkLst>
        <pc:spChg chg="mod">
          <ac:chgData name="Tilak Bahadur Thapaliya" userId="11fb5bb9-68af-4a09-b727-db9a1b26cd64" providerId="ADAL" clId="{4433C04C-41D9-4C3C-B897-2A905B898E7D}" dt="2024-05-06T10:38:28.898" v="673" actId="5793"/>
          <ac:spMkLst>
            <pc:docMk/>
            <pc:sldMk cId="2408365518" sldId="664"/>
            <ac:spMk id="2" creationId="{180B3390-DAD0-6B03-35E4-522C4C45F0C5}"/>
          </ac:spMkLst>
        </pc:spChg>
        <pc:spChg chg="mod">
          <ac:chgData name="Tilak Bahadur Thapaliya" userId="11fb5bb9-68af-4a09-b727-db9a1b26cd64" providerId="ADAL" clId="{4433C04C-41D9-4C3C-B897-2A905B898E7D}" dt="2024-05-06T10:38:43.035" v="707" actId="20577"/>
          <ac:spMkLst>
            <pc:docMk/>
            <pc:sldMk cId="2408365518" sldId="664"/>
            <ac:spMk id="3" creationId="{3E582AC3-14E1-2526-C939-F119E63B13F7}"/>
          </ac:spMkLst>
        </pc:spChg>
        <pc:spChg chg="add del mod">
          <ac:chgData name="Tilak Bahadur Thapaliya" userId="11fb5bb9-68af-4a09-b727-db9a1b26cd64" providerId="ADAL" clId="{4433C04C-41D9-4C3C-B897-2A905B898E7D}" dt="2024-05-07T08:34:22.570" v="2396" actId="21"/>
          <ac:spMkLst>
            <pc:docMk/>
            <pc:sldMk cId="2408365518" sldId="664"/>
            <ac:spMk id="7" creationId="{F2F1493F-1FB7-FD55-04A9-5DAF1B18C53C}"/>
          </ac:spMkLst>
        </pc:spChg>
        <pc:picChg chg="add mod">
          <ac:chgData name="Tilak Bahadur Thapaliya" userId="11fb5bb9-68af-4a09-b727-db9a1b26cd64" providerId="ADAL" clId="{4433C04C-41D9-4C3C-B897-2A905B898E7D}" dt="2024-05-06T10:38:25.459" v="672" actId="1076"/>
          <ac:picMkLst>
            <pc:docMk/>
            <pc:sldMk cId="2408365518" sldId="664"/>
            <ac:picMk id="5" creationId="{50D77446-678F-F5D6-018E-8443AA5A4C55}"/>
          </ac:picMkLst>
        </pc:picChg>
      </pc:sldChg>
      <pc:sldChg chg="modSp new del mod">
        <pc:chgData name="Tilak Bahadur Thapaliya" userId="11fb5bb9-68af-4a09-b727-db9a1b26cd64" providerId="ADAL" clId="{4433C04C-41D9-4C3C-B897-2A905B898E7D}" dt="2024-05-07T08:37:00.669" v="2417" actId="47"/>
        <pc:sldMkLst>
          <pc:docMk/>
          <pc:sldMk cId="894208914" sldId="665"/>
        </pc:sldMkLst>
        <pc:spChg chg="mod">
          <ac:chgData name="Tilak Bahadur Thapaliya" userId="11fb5bb9-68af-4a09-b727-db9a1b26cd64" providerId="ADAL" clId="{4433C04C-41D9-4C3C-B897-2A905B898E7D}" dt="2024-05-07T08:34:53.797" v="2414" actId="20577"/>
          <ac:spMkLst>
            <pc:docMk/>
            <pc:sldMk cId="894208914" sldId="665"/>
            <ac:spMk id="2" creationId="{77288381-21E9-618C-8C16-7A4F604E4BAB}"/>
          </ac:spMkLst>
        </pc:spChg>
        <pc:spChg chg="mod">
          <ac:chgData name="Tilak Bahadur Thapaliya" userId="11fb5bb9-68af-4a09-b727-db9a1b26cd64" providerId="ADAL" clId="{4433C04C-41D9-4C3C-B897-2A905B898E7D}" dt="2024-05-06T10:46:41.206" v="732" actId="20577"/>
          <ac:spMkLst>
            <pc:docMk/>
            <pc:sldMk cId="894208914" sldId="665"/>
            <ac:spMk id="3" creationId="{99B93238-E4AB-F4DE-8103-8386A3BE8938}"/>
          </ac:spMkLst>
        </pc:spChg>
      </pc:sldChg>
      <pc:sldChg chg="modSp new del mod">
        <pc:chgData name="Tilak Bahadur Thapaliya" userId="11fb5bb9-68af-4a09-b727-db9a1b26cd64" providerId="ADAL" clId="{4433C04C-41D9-4C3C-B897-2A905B898E7D}" dt="2024-05-07T08:37:00.669" v="2417" actId="47"/>
        <pc:sldMkLst>
          <pc:docMk/>
          <pc:sldMk cId="669370007" sldId="666"/>
        </pc:sldMkLst>
        <pc:spChg chg="mod">
          <ac:chgData name="Tilak Bahadur Thapaliya" userId="11fb5bb9-68af-4a09-b727-db9a1b26cd64" providerId="ADAL" clId="{4433C04C-41D9-4C3C-B897-2A905B898E7D}" dt="2024-05-06T10:51:55.355" v="738" actId="27636"/>
          <ac:spMkLst>
            <pc:docMk/>
            <pc:sldMk cId="669370007" sldId="666"/>
            <ac:spMk id="2" creationId="{CF167800-EFCB-F6CB-9C9C-745CA5FCF239}"/>
          </ac:spMkLst>
        </pc:spChg>
        <pc:spChg chg="mod">
          <ac:chgData name="Tilak Bahadur Thapaliya" userId="11fb5bb9-68af-4a09-b727-db9a1b26cd64" providerId="ADAL" clId="{4433C04C-41D9-4C3C-B897-2A905B898E7D}" dt="2024-05-06T10:52:03.645" v="740" actId="27636"/>
          <ac:spMkLst>
            <pc:docMk/>
            <pc:sldMk cId="669370007" sldId="666"/>
            <ac:spMk id="3" creationId="{2E141ACB-406A-78B8-7B8C-BE765D63AE43}"/>
          </ac:spMkLst>
        </pc:spChg>
      </pc:sldChg>
      <pc:sldChg chg="addSp modSp new mod">
        <pc:chgData name="Tilak Bahadur Thapaliya" userId="11fb5bb9-68af-4a09-b727-db9a1b26cd64" providerId="ADAL" clId="{4433C04C-41D9-4C3C-B897-2A905B898E7D}" dt="2024-05-07T08:36:56.487" v="2416" actId="27636"/>
        <pc:sldMkLst>
          <pc:docMk/>
          <pc:sldMk cId="2108902741" sldId="667"/>
        </pc:sldMkLst>
        <pc:spChg chg="mod">
          <ac:chgData name="Tilak Bahadur Thapaliya" userId="11fb5bb9-68af-4a09-b727-db9a1b26cd64" providerId="ADAL" clId="{4433C04C-41D9-4C3C-B897-2A905B898E7D}" dt="2024-05-06T10:53:39.028" v="741"/>
          <ac:spMkLst>
            <pc:docMk/>
            <pc:sldMk cId="2108902741" sldId="667"/>
            <ac:spMk id="2" creationId="{1200A5A8-8452-7EF2-DF59-485A8E490F0C}"/>
          </ac:spMkLst>
        </pc:spChg>
        <pc:spChg chg="mod">
          <ac:chgData name="Tilak Bahadur Thapaliya" userId="11fb5bb9-68af-4a09-b727-db9a1b26cd64" providerId="ADAL" clId="{4433C04C-41D9-4C3C-B897-2A905B898E7D}" dt="2024-05-07T08:36:56.487" v="2416" actId="27636"/>
          <ac:spMkLst>
            <pc:docMk/>
            <pc:sldMk cId="2108902741" sldId="667"/>
            <ac:spMk id="3" creationId="{B0DB4C43-73E4-8478-4982-A5210C244FD2}"/>
          </ac:spMkLst>
        </pc:spChg>
        <pc:picChg chg="add mod">
          <ac:chgData name="Tilak Bahadur Thapaliya" userId="11fb5bb9-68af-4a09-b727-db9a1b26cd64" providerId="ADAL" clId="{4433C04C-41D9-4C3C-B897-2A905B898E7D}" dt="2024-05-06T10:54:10.852" v="743" actId="1076"/>
          <ac:picMkLst>
            <pc:docMk/>
            <pc:sldMk cId="2108902741" sldId="667"/>
            <ac:picMk id="4" creationId="{099BE3EE-9A56-8DF4-38F7-252ABBB9B690}"/>
          </ac:picMkLst>
        </pc:picChg>
      </pc:sldChg>
      <pc:sldChg chg="addSp delSp modSp new mod">
        <pc:chgData name="Tilak Bahadur Thapaliya" userId="11fb5bb9-68af-4a09-b727-db9a1b26cd64" providerId="ADAL" clId="{4433C04C-41D9-4C3C-B897-2A905B898E7D}" dt="2024-05-06T10:54:58.255" v="759" actId="20577"/>
        <pc:sldMkLst>
          <pc:docMk/>
          <pc:sldMk cId="3394018397" sldId="668"/>
        </pc:sldMkLst>
        <pc:spChg chg="del">
          <ac:chgData name="Tilak Bahadur Thapaliya" userId="11fb5bb9-68af-4a09-b727-db9a1b26cd64" providerId="ADAL" clId="{4433C04C-41D9-4C3C-B897-2A905B898E7D}" dt="2024-05-06T10:54:50.856" v="744"/>
          <ac:spMkLst>
            <pc:docMk/>
            <pc:sldMk cId="3394018397" sldId="668"/>
            <ac:spMk id="2" creationId="{0E4372F6-2705-72D6-8E8E-43EEDBD132EE}"/>
          </ac:spMkLst>
        </pc:spChg>
        <pc:spChg chg="mod">
          <ac:chgData name="Tilak Bahadur Thapaliya" userId="11fb5bb9-68af-4a09-b727-db9a1b26cd64" providerId="ADAL" clId="{4433C04C-41D9-4C3C-B897-2A905B898E7D}" dt="2024-05-06T10:54:58.255" v="759" actId="20577"/>
          <ac:spMkLst>
            <pc:docMk/>
            <pc:sldMk cId="3394018397" sldId="668"/>
            <ac:spMk id="3" creationId="{861789CD-287F-5E6B-156D-95E63F1327B1}"/>
          </ac:spMkLst>
        </pc:spChg>
        <pc:picChg chg="add mod">
          <ac:chgData name="Tilak Bahadur Thapaliya" userId="11fb5bb9-68af-4a09-b727-db9a1b26cd64" providerId="ADAL" clId="{4433C04C-41D9-4C3C-B897-2A905B898E7D}" dt="2024-05-06T10:54:50.856" v="744"/>
          <ac:picMkLst>
            <pc:docMk/>
            <pc:sldMk cId="3394018397" sldId="668"/>
            <ac:picMk id="4" creationId="{218F6C12-0867-096F-F39D-70DED9E64399}"/>
          </ac:picMkLst>
        </pc:picChg>
      </pc:sldChg>
      <pc:sldChg chg="modSp new mod">
        <pc:chgData name="Tilak Bahadur Thapaliya" userId="11fb5bb9-68af-4a09-b727-db9a1b26cd64" providerId="ADAL" clId="{4433C04C-41D9-4C3C-B897-2A905B898E7D}" dt="2024-05-06T10:55:20.670" v="777" actId="20577"/>
        <pc:sldMkLst>
          <pc:docMk/>
          <pc:sldMk cId="1807527831" sldId="669"/>
        </pc:sldMkLst>
        <pc:spChg chg="mod">
          <ac:chgData name="Tilak Bahadur Thapaliya" userId="11fb5bb9-68af-4a09-b727-db9a1b26cd64" providerId="ADAL" clId="{4433C04C-41D9-4C3C-B897-2A905B898E7D}" dt="2024-05-06T10:55:15.111" v="760"/>
          <ac:spMkLst>
            <pc:docMk/>
            <pc:sldMk cId="1807527831" sldId="669"/>
            <ac:spMk id="2" creationId="{6A86694F-D201-15BA-BDF1-626F5D7B796B}"/>
          </ac:spMkLst>
        </pc:spChg>
        <pc:spChg chg="mod">
          <ac:chgData name="Tilak Bahadur Thapaliya" userId="11fb5bb9-68af-4a09-b727-db9a1b26cd64" providerId="ADAL" clId="{4433C04C-41D9-4C3C-B897-2A905B898E7D}" dt="2024-05-06T10:55:20.670" v="777" actId="20577"/>
          <ac:spMkLst>
            <pc:docMk/>
            <pc:sldMk cId="1807527831" sldId="669"/>
            <ac:spMk id="3" creationId="{AF94BA83-11D9-79FF-3B70-1ABF0CE92A05}"/>
          </ac:spMkLst>
        </pc:spChg>
      </pc:sldChg>
      <pc:sldChg chg="addSp delSp modSp new mod">
        <pc:chgData name="Tilak Bahadur Thapaliya" userId="11fb5bb9-68af-4a09-b727-db9a1b26cd64" providerId="ADAL" clId="{4433C04C-41D9-4C3C-B897-2A905B898E7D}" dt="2024-05-06T10:56:10.119" v="789" actId="14100"/>
        <pc:sldMkLst>
          <pc:docMk/>
          <pc:sldMk cId="85105904" sldId="670"/>
        </pc:sldMkLst>
        <pc:spChg chg="del">
          <ac:chgData name="Tilak Bahadur Thapaliya" userId="11fb5bb9-68af-4a09-b727-db9a1b26cd64" providerId="ADAL" clId="{4433C04C-41D9-4C3C-B897-2A905B898E7D}" dt="2024-05-06T10:55:53.681" v="778"/>
          <ac:spMkLst>
            <pc:docMk/>
            <pc:sldMk cId="85105904" sldId="670"/>
            <ac:spMk id="2" creationId="{E3C23CDA-77AE-0FC9-8F56-4E2235F9BE23}"/>
          </ac:spMkLst>
        </pc:spChg>
        <pc:spChg chg="mod">
          <ac:chgData name="Tilak Bahadur Thapaliya" userId="11fb5bb9-68af-4a09-b727-db9a1b26cd64" providerId="ADAL" clId="{4433C04C-41D9-4C3C-B897-2A905B898E7D}" dt="2024-05-06T10:55:59.782" v="788" actId="20577"/>
          <ac:spMkLst>
            <pc:docMk/>
            <pc:sldMk cId="85105904" sldId="670"/>
            <ac:spMk id="3" creationId="{6E4A86AE-DCA3-CC97-33B7-1A2261A1759D}"/>
          </ac:spMkLst>
        </pc:spChg>
        <pc:picChg chg="add mod">
          <ac:chgData name="Tilak Bahadur Thapaliya" userId="11fb5bb9-68af-4a09-b727-db9a1b26cd64" providerId="ADAL" clId="{4433C04C-41D9-4C3C-B897-2A905B898E7D}" dt="2024-05-06T10:56:10.119" v="789" actId="14100"/>
          <ac:picMkLst>
            <pc:docMk/>
            <pc:sldMk cId="85105904" sldId="670"/>
            <ac:picMk id="4" creationId="{C5789635-F005-CC56-C73F-72A9072669EA}"/>
          </ac:picMkLst>
        </pc:picChg>
      </pc:sldChg>
      <pc:sldChg chg="modSp new mod">
        <pc:chgData name="Tilak Bahadur Thapaliya" userId="11fb5bb9-68af-4a09-b727-db9a1b26cd64" providerId="ADAL" clId="{4433C04C-41D9-4C3C-B897-2A905B898E7D}" dt="2024-05-07T08:37:33.488" v="2421" actId="2710"/>
        <pc:sldMkLst>
          <pc:docMk/>
          <pc:sldMk cId="2678587632" sldId="671"/>
        </pc:sldMkLst>
        <pc:spChg chg="mod">
          <ac:chgData name="Tilak Bahadur Thapaliya" userId="11fb5bb9-68af-4a09-b727-db9a1b26cd64" providerId="ADAL" clId="{4433C04C-41D9-4C3C-B897-2A905B898E7D}" dt="2024-05-07T08:37:33.488" v="2421" actId="2710"/>
          <ac:spMkLst>
            <pc:docMk/>
            <pc:sldMk cId="2678587632" sldId="671"/>
            <ac:spMk id="2" creationId="{9290EDEA-DF65-9E78-6751-B2B5C1E14622}"/>
          </ac:spMkLst>
        </pc:spChg>
        <pc:spChg chg="mod">
          <ac:chgData name="Tilak Bahadur Thapaliya" userId="11fb5bb9-68af-4a09-b727-db9a1b26cd64" providerId="ADAL" clId="{4433C04C-41D9-4C3C-B897-2A905B898E7D}" dt="2024-05-06T10:57:39.650" v="791" actId="27636"/>
          <ac:spMkLst>
            <pc:docMk/>
            <pc:sldMk cId="2678587632" sldId="671"/>
            <ac:spMk id="3" creationId="{3AA89E6F-53D4-BDC6-C16F-0D6DBADD7352}"/>
          </ac:spMkLst>
        </pc:spChg>
      </pc:sldChg>
      <pc:sldChg chg="modSp new mod">
        <pc:chgData name="Tilak Bahadur Thapaliya" userId="11fb5bb9-68af-4a09-b727-db9a1b26cd64" providerId="ADAL" clId="{4433C04C-41D9-4C3C-B897-2A905B898E7D}" dt="2024-05-07T08:38:25.301" v="2424" actId="12"/>
        <pc:sldMkLst>
          <pc:docMk/>
          <pc:sldMk cId="2612931549" sldId="672"/>
        </pc:sldMkLst>
        <pc:spChg chg="mod">
          <ac:chgData name="Tilak Bahadur Thapaliya" userId="11fb5bb9-68af-4a09-b727-db9a1b26cd64" providerId="ADAL" clId="{4433C04C-41D9-4C3C-B897-2A905B898E7D}" dt="2024-05-07T08:38:25.301" v="2424" actId="12"/>
          <ac:spMkLst>
            <pc:docMk/>
            <pc:sldMk cId="2612931549" sldId="672"/>
            <ac:spMk id="2" creationId="{EF7294AB-C8D8-11FC-CF3B-E256B06F35CB}"/>
          </ac:spMkLst>
        </pc:spChg>
        <pc:spChg chg="mod">
          <ac:chgData name="Tilak Bahadur Thapaliya" userId="11fb5bb9-68af-4a09-b727-db9a1b26cd64" providerId="ADAL" clId="{4433C04C-41D9-4C3C-B897-2A905B898E7D}" dt="2024-05-07T04:14:15.845" v="836" actId="27636"/>
          <ac:spMkLst>
            <pc:docMk/>
            <pc:sldMk cId="2612931549" sldId="672"/>
            <ac:spMk id="3" creationId="{46F2B555-99E3-55ED-D8FE-61881BA9BA69}"/>
          </ac:spMkLst>
        </pc:spChg>
      </pc:sldChg>
      <pc:sldChg chg="modSp new mod">
        <pc:chgData name="Tilak Bahadur Thapaliya" userId="11fb5bb9-68af-4a09-b727-db9a1b26cd64" providerId="ADAL" clId="{4433C04C-41D9-4C3C-B897-2A905B898E7D}" dt="2024-05-07T08:39:50.958" v="2446" actId="12"/>
        <pc:sldMkLst>
          <pc:docMk/>
          <pc:sldMk cId="3061502199" sldId="673"/>
        </pc:sldMkLst>
        <pc:spChg chg="mod">
          <ac:chgData name="Tilak Bahadur Thapaliya" userId="11fb5bb9-68af-4a09-b727-db9a1b26cd64" providerId="ADAL" clId="{4433C04C-41D9-4C3C-B897-2A905B898E7D}" dt="2024-05-07T08:39:50.958" v="2446" actId="12"/>
          <ac:spMkLst>
            <pc:docMk/>
            <pc:sldMk cId="3061502199" sldId="673"/>
            <ac:spMk id="2" creationId="{FE6FF7DA-F79C-500F-8BD7-39E3E1F7A547}"/>
          </ac:spMkLst>
        </pc:spChg>
        <pc:spChg chg="mod">
          <ac:chgData name="Tilak Bahadur Thapaliya" userId="11fb5bb9-68af-4a09-b727-db9a1b26cd64" providerId="ADAL" clId="{4433C04C-41D9-4C3C-B897-2A905B898E7D}" dt="2024-05-07T04:20:25.311" v="862" actId="27636"/>
          <ac:spMkLst>
            <pc:docMk/>
            <pc:sldMk cId="3061502199" sldId="673"/>
            <ac:spMk id="3" creationId="{54E07047-BF7D-615A-44AF-FF3F0BDCAD3E}"/>
          </ac:spMkLst>
        </pc:spChg>
      </pc:sldChg>
      <pc:sldChg chg="addSp delSp modSp new mod">
        <pc:chgData name="Tilak Bahadur Thapaliya" userId="11fb5bb9-68af-4a09-b727-db9a1b26cd64" providerId="ADAL" clId="{4433C04C-41D9-4C3C-B897-2A905B898E7D}" dt="2024-05-07T08:41:38.190" v="2463" actId="27636"/>
        <pc:sldMkLst>
          <pc:docMk/>
          <pc:sldMk cId="702239029" sldId="674"/>
        </pc:sldMkLst>
        <pc:spChg chg="mod">
          <ac:chgData name="Tilak Bahadur Thapaliya" userId="11fb5bb9-68af-4a09-b727-db9a1b26cd64" providerId="ADAL" clId="{4433C04C-41D9-4C3C-B897-2A905B898E7D}" dt="2024-05-07T08:41:38.190" v="2463" actId="27636"/>
          <ac:spMkLst>
            <pc:docMk/>
            <pc:sldMk cId="702239029" sldId="674"/>
            <ac:spMk id="2" creationId="{A3567C51-572E-1383-4D21-60DF31816681}"/>
          </ac:spMkLst>
        </pc:spChg>
        <pc:spChg chg="mod">
          <ac:chgData name="Tilak Bahadur Thapaliya" userId="11fb5bb9-68af-4a09-b727-db9a1b26cd64" providerId="ADAL" clId="{4433C04C-41D9-4C3C-B897-2A905B898E7D}" dt="2024-05-07T04:22:27.732" v="875" actId="27636"/>
          <ac:spMkLst>
            <pc:docMk/>
            <pc:sldMk cId="702239029" sldId="674"/>
            <ac:spMk id="3" creationId="{3B42C53B-2E99-01B2-63AE-70C741F05F4D}"/>
          </ac:spMkLst>
        </pc:spChg>
        <pc:picChg chg="add del">
          <ac:chgData name="Tilak Bahadur Thapaliya" userId="11fb5bb9-68af-4a09-b727-db9a1b26cd64" providerId="ADAL" clId="{4433C04C-41D9-4C3C-B897-2A905B898E7D}" dt="2024-05-07T04:22:25.156" v="873" actId="22"/>
          <ac:picMkLst>
            <pc:docMk/>
            <pc:sldMk cId="702239029" sldId="674"/>
            <ac:picMk id="5" creationId="{D8B6755A-0D8D-FFEA-E9BE-257814F18909}"/>
          </ac:picMkLst>
        </pc:picChg>
        <pc:picChg chg="add del">
          <ac:chgData name="Tilak Bahadur Thapaliya" userId="11fb5bb9-68af-4a09-b727-db9a1b26cd64" providerId="ADAL" clId="{4433C04C-41D9-4C3C-B897-2A905B898E7D}" dt="2024-05-07T04:22:24.279" v="872" actId="22"/>
          <ac:picMkLst>
            <pc:docMk/>
            <pc:sldMk cId="702239029" sldId="674"/>
            <ac:picMk id="7" creationId="{F4D5A0DF-A38D-2F1B-DF12-9AC69858DBAF}"/>
          </ac:picMkLst>
        </pc:picChg>
      </pc:sldChg>
      <pc:sldChg chg="modSp new mod">
        <pc:chgData name="Tilak Bahadur Thapaliya" userId="11fb5bb9-68af-4a09-b727-db9a1b26cd64" providerId="ADAL" clId="{4433C04C-41D9-4C3C-B897-2A905B898E7D}" dt="2024-05-07T08:43:29.892" v="2481" actId="27636"/>
        <pc:sldMkLst>
          <pc:docMk/>
          <pc:sldMk cId="3762641011" sldId="675"/>
        </pc:sldMkLst>
        <pc:spChg chg="mod">
          <ac:chgData name="Tilak Bahadur Thapaliya" userId="11fb5bb9-68af-4a09-b727-db9a1b26cd64" providerId="ADAL" clId="{4433C04C-41D9-4C3C-B897-2A905B898E7D}" dt="2024-05-07T08:43:29.892" v="2481" actId="27636"/>
          <ac:spMkLst>
            <pc:docMk/>
            <pc:sldMk cId="3762641011" sldId="675"/>
            <ac:spMk id="2" creationId="{5CCFC90F-EE5F-3F75-E746-24E584851FD5}"/>
          </ac:spMkLst>
        </pc:spChg>
        <pc:spChg chg="mod">
          <ac:chgData name="Tilak Bahadur Thapaliya" userId="11fb5bb9-68af-4a09-b727-db9a1b26cd64" providerId="ADAL" clId="{4433C04C-41D9-4C3C-B897-2A905B898E7D}" dt="2024-05-07T04:35:15.114" v="940" actId="27636"/>
          <ac:spMkLst>
            <pc:docMk/>
            <pc:sldMk cId="3762641011" sldId="675"/>
            <ac:spMk id="3" creationId="{3D8D885E-2873-31F6-8D7A-03992165A6D1}"/>
          </ac:spMkLst>
        </pc:spChg>
      </pc:sldChg>
      <pc:sldChg chg="modSp new mod">
        <pc:chgData name="Tilak Bahadur Thapaliya" userId="11fb5bb9-68af-4a09-b727-db9a1b26cd64" providerId="ADAL" clId="{4433C04C-41D9-4C3C-B897-2A905B898E7D}" dt="2024-05-07T08:42:21.556" v="2466" actId="21"/>
        <pc:sldMkLst>
          <pc:docMk/>
          <pc:sldMk cId="1655700553" sldId="676"/>
        </pc:sldMkLst>
        <pc:spChg chg="mod">
          <ac:chgData name="Tilak Bahadur Thapaliya" userId="11fb5bb9-68af-4a09-b727-db9a1b26cd64" providerId="ADAL" clId="{4433C04C-41D9-4C3C-B897-2A905B898E7D}" dt="2024-05-07T08:42:21.556" v="2466" actId="21"/>
          <ac:spMkLst>
            <pc:docMk/>
            <pc:sldMk cId="1655700553" sldId="676"/>
            <ac:spMk id="2" creationId="{F3661458-9331-0F62-706F-43F49CE25E30}"/>
          </ac:spMkLst>
        </pc:spChg>
        <pc:spChg chg="mod">
          <ac:chgData name="Tilak Bahadur Thapaliya" userId="11fb5bb9-68af-4a09-b727-db9a1b26cd64" providerId="ADAL" clId="{4433C04C-41D9-4C3C-B897-2A905B898E7D}" dt="2024-05-07T04:30:39.532" v="914" actId="27636"/>
          <ac:spMkLst>
            <pc:docMk/>
            <pc:sldMk cId="1655700553" sldId="676"/>
            <ac:spMk id="3" creationId="{C63FF40A-2183-CD3C-246C-8741E12C2E0E}"/>
          </ac:spMkLst>
        </pc:spChg>
      </pc:sldChg>
      <pc:sldChg chg="modSp new mod">
        <pc:chgData name="Tilak Bahadur Thapaliya" userId="11fb5bb9-68af-4a09-b727-db9a1b26cd64" providerId="ADAL" clId="{4433C04C-41D9-4C3C-B897-2A905B898E7D}" dt="2024-05-07T08:44:57.685" v="2496" actId="12"/>
        <pc:sldMkLst>
          <pc:docMk/>
          <pc:sldMk cId="686922721" sldId="677"/>
        </pc:sldMkLst>
        <pc:spChg chg="mod">
          <ac:chgData name="Tilak Bahadur Thapaliya" userId="11fb5bb9-68af-4a09-b727-db9a1b26cd64" providerId="ADAL" clId="{4433C04C-41D9-4C3C-B897-2A905B898E7D}" dt="2024-05-07T08:44:57.685" v="2496" actId="12"/>
          <ac:spMkLst>
            <pc:docMk/>
            <pc:sldMk cId="686922721" sldId="677"/>
            <ac:spMk id="2" creationId="{A96C4606-4CC9-3639-8CE4-AF1FC332F0C7}"/>
          </ac:spMkLst>
        </pc:spChg>
        <pc:spChg chg="mod">
          <ac:chgData name="Tilak Bahadur Thapaliya" userId="11fb5bb9-68af-4a09-b727-db9a1b26cd64" providerId="ADAL" clId="{4433C04C-41D9-4C3C-B897-2A905B898E7D}" dt="2024-05-07T05:05:51.645" v="1312" actId="20577"/>
          <ac:spMkLst>
            <pc:docMk/>
            <pc:sldMk cId="686922721" sldId="677"/>
            <ac:spMk id="3" creationId="{CB4A0C44-125F-BD44-0DA2-E714CA69F660}"/>
          </ac:spMkLst>
        </pc:spChg>
      </pc:sldChg>
      <pc:sldChg chg="modSp new del mod">
        <pc:chgData name="Tilak Bahadur Thapaliya" userId="11fb5bb9-68af-4a09-b727-db9a1b26cd64" providerId="ADAL" clId="{4433C04C-41D9-4C3C-B897-2A905B898E7D}" dt="2024-05-07T05:08:02.745" v="1324" actId="2696"/>
        <pc:sldMkLst>
          <pc:docMk/>
          <pc:sldMk cId="2723912165" sldId="678"/>
        </pc:sldMkLst>
        <pc:spChg chg="mod">
          <ac:chgData name="Tilak Bahadur Thapaliya" userId="11fb5bb9-68af-4a09-b727-db9a1b26cd64" providerId="ADAL" clId="{4433C04C-41D9-4C3C-B897-2A905B898E7D}" dt="2024-05-07T04:40:07.820" v="948" actId="27636"/>
          <ac:spMkLst>
            <pc:docMk/>
            <pc:sldMk cId="2723912165" sldId="678"/>
            <ac:spMk id="2" creationId="{A34B9DB3-995D-A8CF-AF3F-ACC7287515C2}"/>
          </ac:spMkLst>
        </pc:spChg>
        <pc:spChg chg="mod">
          <ac:chgData name="Tilak Bahadur Thapaliya" userId="11fb5bb9-68af-4a09-b727-db9a1b26cd64" providerId="ADAL" clId="{4433C04C-41D9-4C3C-B897-2A905B898E7D}" dt="2024-05-07T04:35:20.769" v="942" actId="27636"/>
          <ac:spMkLst>
            <pc:docMk/>
            <pc:sldMk cId="2723912165" sldId="678"/>
            <ac:spMk id="3" creationId="{44F88C42-A662-8B4B-07C8-8C49D238A3EF}"/>
          </ac:spMkLst>
        </pc:spChg>
      </pc:sldChg>
      <pc:sldChg chg="modSp new mod">
        <pc:chgData name="Tilak Bahadur Thapaliya" userId="11fb5bb9-68af-4a09-b727-db9a1b26cd64" providerId="ADAL" clId="{4433C04C-41D9-4C3C-B897-2A905B898E7D}" dt="2024-05-07T08:44:25.202" v="2491" actId="6549"/>
        <pc:sldMkLst>
          <pc:docMk/>
          <pc:sldMk cId="2576844484" sldId="679"/>
        </pc:sldMkLst>
        <pc:spChg chg="mod">
          <ac:chgData name="Tilak Bahadur Thapaliya" userId="11fb5bb9-68af-4a09-b727-db9a1b26cd64" providerId="ADAL" clId="{4433C04C-41D9-4C3C-B897-2A905B898E7D}" dt="2024-05-07T08:44:25.202" v="2491" actId="6549"/>
          <ac:spMkLst>
            <pc:docMk/>
            <pc:sldMk cId="2576844484" sldId="679"/>
            <ac:spMk id="2" creationId="{1E1BB410-A4CA-E711-FE1E-FD5D77FEACC5}"/>
          </ac:spMkLst>
        </pc:spChg>
        <pc:spChg chg="mod">
          <ac:chgData name="Tilak Bahadur Thapaliya" userId="11fb5bb9-68af-4a09-b727-db9a1b26cd64" providerId="ADAL" clId="{4433C04C-41D9-4C3C-B897-2A905B898E7D}" dt="2024-05-07T04:58:35.767" v="1222" actId="20577"/>
          <ac:spMkLst>
            <pc:docMk/>
            <pc:sldMk cId="2576844484" sldId="679"/>
            <ac:spMk id="3" creationId="{FD5C0688-CAD0-69D4-53A5-5333890C6E5D}"/>
          </ac:spMkLst>
        </pc:spChg>
      </pc:sldChg>
      <pc:sldChg chg="modSp new mod">
        <pc:chgData name="Tilak Bahadur Thapaliya" userId="11fb5bb9-68af-4a09-b727-db9a1b26cd64" providerId="ADAL" clId="{4433C04C-41D9-4C3C-B897-2A905B898E7D}" dt="2024-05-07T10:21:40.513" v="2499"/>
        <pc:sldMkLst>
          <pc:docMk/>
          <pc:sldMk cId="684185477" sldId="680"/>
        </pc:sldMkLst>
        <pc:spChg chg="mod">
          <ac:chgData name="Tilak Bahadur Thapaliya" userId="11fb5bb9-68af-4a09-b727-db9a1b26cd64" providerId="ADAL" clId="{4433C04C-41D9-4C3C-B897-2A905B898E7D}" dt="2024-05-07T07:32:28.802" v="1949" actId="27636"/>
          <ac:spMkLst>
            <pc:docMk/>
            <pc:sldMk cId="684185477" sldId="680"/>
            <ac:spMk id="2" creationId="{C79937DF-72C5-528C-4150-8005A97B8777}"/>
          </ac:spMkLst>
        </pc:spChg>
        <pc:spChg chg="mod">
          <ac:chgData name="Tilak Bahadur Thapaliya" userId="11fb5bb9-68af-4a09-b727-db9a1b26cd64" providerId="ADAL" clId="{4433C04C-41D9-4C3C-B897-2A905B898E7D}" dt="2024-05-07T10:21:40.513" v="2499"/>
          <ac:spMkLst>
            <pc:docMk/>
            <pc:sldMk cId="684185477" sldId="680"/>
            <ac:spMk id="3" creationId="{3288BD25-8247-1501-291D-EFE2DBFFCD5F}"/>
          </ac:spMkLst>
        </pc:spChg>
      </pc:sldChg>
      <pc:sldChg chg="addSp delSp modSp new del mod ord">
        <pc:chgData name="Tilak Bahadur Thapaliya" userId="11fb5bb9-68af-4a09-b727-db9a1b26cd64" providerId="ADAL" clId="{4433C04C-41D9-4C3C-B897-2A905B898E7D}" dt="2024-05-08T04:30:25.759" v="3406" actId="2696"/>
        <pc:sldMkLst>
          <pc:docMk/>
          <pc:sldMk cId="2258679251" sldId="681"/>
        </pc:sldMkLst>
        <pc:spChg chg="del">
          <ac:chgData name="Tilak Bahadur Thapaliya" userId="11fb5bb9-68af-4a09-b727-db9a1b26cd64" providerId="ADAL" clId="{4433C04C-41D9-4C3C-B897-2A905B898E7D}" dt="2024-05-08T03:56:07.934" v="2503"/>
          <ac:spMkLst>
            <pc:docMk/>
            <pc:sldMk cId="2258679251" sldId="681"/>
            <ac:spMk id="2" creationId="{9526E06C-54CB-E717-942B-177AAD2E7865}"/>
          </ac:spMkLst>
        </pc:spChg>
        <pc:picChg chg="add mod">
          <ac:chgData name="Tilak Bahadur Thapaliya" userId="11fb5bb9-68af-4a09-b727-db9a1b26cd64" providerId="ADAL" clId="{4433C04C-41D9-4C3C-B897-2A905B898E7D}" dt="2024-05-08T03:56:41.558" v="2509" actId="1076"/>
          <ac:picMkLst>
            <pc:docMk/>
            <pc:sldMk cId="2258679251" sldId="681"/>
            <ac:picMk id="4" creationId="{9D178644-737B-6FF7-D61F-30DC050D1E16}"/>
          </ac:picMkLst>
        </pc:picChg>
      </pc:sldChg>
      <pc:sldChg chg="addSp delSp modSp new mod ord">
        <pc:chgData name="Tilak Bahadur Thapaliya" userId="11fb5bb9-68af-4a09-b727-db9a1b26cd64" providerId="ADAL" clId="{4433C04C-41D9-4C3C-B897-2A905B898E7D}" dt="2024-05-08T07:50:42.544" v="3806" actId="20577"/>
        <pc:sldMkLst>
          <pc:docMk/>
          <pc:sldMk cId="2459082811" sldId="682"/>
        </pc:sldMkLst>
        <pc:spChg chg="del">
          <ac:chgData name="Tilak Bahadur Thapaliya" userId="11fb5bb9-68af-4a09-b727-db9a1b26cd64" providerId="ADAL" clId="{4433C04C-41D9-4C3C-B897-2A905B898E7D}" dt="2024-05-08T03:57:26.987" v="2513" actId="3680"/>
          <ac:spMkLst>
            <pc:docMk/>
            <pc:sldMk cId="2459082811" sldId="682"/>
            <ac:spMk id="2" creationId="{B78C1AD9-9B9F-36E6-F882-58E38974B02D}"/>
          </ac:spMkLst>
        </pc:spChg>
        <pc:spChg chg="mod">
          <ac:chgData name="Tilak Bahadur Thapaliya" userId="11fb5bb9-68af-4a09-b727-db9a1b26cd64" providerId="ADAL" clId="{4433C04C-41D9-4C3C-B897-2A905B898E7D}" dt="2024-05-08T07:50:42.544" v="3806" actId="20577"/>
          <ac:spMkLst>
            <pc:docMk/>
            <pc:sldMk cId="2459082811" sldId="682"/>
            <ac:spMk id="3" creationId="{277F38EB-1333-A77A-6625-48DC10E64E96}"/>
          </ac:spMkLst>
        </pc:spChg>
        <pc:graphicFrameChg chg="add mod ord modGraphic">
          <ac:chgData name="Tilak Bahadur Thapaliya" userId="11fb5bb9-68af-4a09-b727-db9a1b26cd64" providerId="ADAL" clId="{4433C04C-41D9-4C3C-B897-2A905B898E7D}" dt="2024-05-08T04:38:11.477" v="3564" actId="6549"/>
          <ac:graphicFrameMkLst>
            <pc:docMk/>
            <pc:sldMk cId="2459082811" sldId="682"/>
            <ac:graphicFrameMk id="4" creationId="{A6CE3B92-3518-219D-5C08-8CB3F4246BA0}"/>
          </ac:graphicFrameMkLst>
        </pc:graphicFrameChg>
      </pc:sldChg>
      <pc:sldChg chg="modSp new del mod ord">
        <pc:chgData name="Tilak Bahadur Thapaliya" userId="11fb5bb9-68af-4a09-b727-db9a1b26cd64" providerId="ADAL" clId="{4433C04C-41D9-4C3C-B897-2A905B898E7D}" dt="2024-05-08T04:28:46.510" v="3405" actId="2696"/>
        <pc:sldMkLst>
          <pc:docMk/>
          <pc:sldMk cId="685238461" sldId="683"/>
        </pc:sldMkLst>
        <pc:spChg chg="mod">
          <ac:chgData name="Tilak Bahadur Thapaliya" userId="11fb5bb9-68af-4a09-b727-db9a1b26cd64" providerId="ADAL" clId="{4433C04C-41D9-4C3C-B897-2A905B898E7D}" dt="2024-05-08T04:28:37.396" v="3404"/>
          <ac:spMkLst>
            <pc:docMk/>
            <pc:sldMk cId="685238461" sldId="683"/>
            <ac:spMk id="3" creationId="{DC3628B2-C0AB-28EB-81CA-1A7BF72612FF}"/>
          </ac:spMkLst>
        </pc:spChg>
      </pc:sldChg>
      <pc:sldChg chg="modSp new del mod ord">
        <pc:chgData name="Tilak Bahadur Thapaliya" userId="11fb5bb9-68af-4a09-b727-db9a1b26cd64" providerId="ADAL" clId="{4433C04C-41D9-4C3C-B897-2A905B898E7D}" dt="2024-05-08T04:26:18.016" v="3400" actId="2696"/>
        <pc:sldMkLst>
          <pc:docMk/>
          <pc:sldMk cId="704580277" sldId="683"/>
        </pc:sldMkLst>
        <pc:spChg chg="mod">
          <ac:chgData name="Tilak Bahadur Thapaliya" userId="11fb5bb9-68af-4a09-b727-db9a1b26cd64" providerId="ADAL" clId="{4433C04C-41D9-4C3C-B897-2A905B898E7D}" dt="2024-05-08T04:24:16.040" v="3399" actId="20577"/>
          <ac:spMkLst>
            <pc:docMk/>
            <pc:sldMk cId="704580277" sldId="683"/>
            <ac:spMk id="2" creationId="{37332047-FB2F-1693-194E-342811499471}"/>
          </ac:spMkLst>
        </pc:spChg>
        <pc:spChg chg="mod">
          <ac:chgData name="Tilak Bahadur Thapaliya" userId="11fb5bb9-68af-4a09-b727-db9a1b26cd64" providerId="ADAL" clId="{4433C04C-41D9-4C3C-B897-2A905B898E7D}" dt="2024-05-08T04:21:51.238" v="3365"/>
          <ac:spMkLst>
            <pc:docMk/>
            <pc:sldMk cId="704580277" sldId="683"/>
            <ac:spMk id="3" creationId="{55ACDB4A-950D-3D09-9992-5F56DCB65DCA}"/>
          </ac:spMkLst>
        </pc:spChg>
      </pc:sldChg>
      <pc:sldChg chg="addSp delSp modSp new mod ord">
        <pc:chgData name="Tilak Bahadur Thapaliya" userId="11fb5bb9-68af-4a09-b727-db9a1b26cd64" providerId="ADAL" clId="{4433C04C-41D9-4C3C-B897-2A905B898E7D}" dt="2024-05-08T06:33:42.801" v="3792" actId="113"/>
        <pc:sldMkLst>
          <pc:docMk/>
          <pc:sldMk cId="4016781439" sldId="683"/>
        </pc:sldMkLst>
        <pc:spChg chg="del">
          <ac:chgData name="Tilak Bahadur Thapaliya" userId="11fb5bb9-68af-4a09-b727-db9a1b26cd64" providerId="ADAL" clId="{4433C04C-41D9-4C3C-B897-2A905B898E7D}" dt="2024-05-08T04:33:44.482" v="3461" actId="3680"/>
          <ac:spMkLst>
            <pc:docMk/>
            <pc:sldMk cId="4016781439" sldId="683"/>
            <ac:spMk id="2" creationId="{6C57DC9E-5E6A-29DF-93E9-AF52936C0CEA}"/>
          </ac:spMkLst>
        </pc:spChg>
        <pc:spChg chg="mod">
          <ac:chgData name="Tilak Bahadur Thapaliya" userId="11fb5bb9-68af-4a09-b727-db9a1b26cd64" providerId="ADAL" clId="{4433C04C-41D9-4C3C-B897-2A905B898E7D}" dt="2024-05-08T04:32:59.291" v="3460" actId="20577"/>
          <ac:spMkLst>
            <pc:docMk/>
            <pc:sldMk cId="4016781439" sldId="683"/>
            <ac:spMk id="3" creationId="{35F928A8-BD47-593A-FFB3-366A11C99588}"/>
          </ac:spMkLst>
        </pc:spChg>
        <pc:graphicFrameChg chg="add mod ord modGraphic">
          <ac:chgData name="Tilak Bahadur Thapaliya" userId="11fb5bb9-68af-4a09-b727-db9a1b26cd64" providerId="ADAL" clId="{4433C04C-41D9-4C3C-B897-2A905B898E7D}" dt="2024-05-08T06:33:42.801" v="3792" actId="113"/>
          <ac:graphicFrameMkLst>
            <pc:docMk/>
            <pc:sldMk cId="4016781439" sldId="683"/>
            <ac:graphicFrameMk id="4" creationId="{AFFDB897-5513-2712-B38F-380F24516F74}"/>
          </ac:graphicFrameMkLst>
        </pc:graphicFrameChg>
      </pc:sldChg>
      <pc:sldChg chg="addSp delSp modSp new mod ord">
        <pc:chgData name="Tilak Bahadur Thapaliya" userId="11fb5bb9-68af-4a09-b727-db9a1b26cd64" providerId="ADAL" clId="{4433C04C-41D9-4C3C-B897-2A905B898E7D}" dt="2024-05-08T06:32:18.729" v="3791"/>
        <pc:sldMkLst>
          <pc:docMk/>
          <pc:sldMk cId="2418962716" sldId="684"/>
        </pc:sldMkLst>
        <pc:spChg chg="del">
          <ac:chgData name="Tilak Bahadur Thapaliya" userId="11fb5bb9-68af-4a09-b727-db9a1b26cd64" providerId="ADAL" clId="{4433C04C-41D9-4C3C-B897-2A905B898E7D}" dt="2024-05-08T05:15:49.877" v="3568" actId="1032"/>
          <ac:spMkLst>
            <pc:docMk/>
            <pc:sldMk cId="2418962716" sldId="684"/>
            <ac:spMk id="2" creationId="{5C16D2CA-A59E-2A85-585F-12AAE394EF45}"/>
          </ac:spMkLst>
        </pc:spChg>
        <pc:spChg chg="mod">
          <ac:chgData name="Tilak Bahadur Thapaliya" userId="11fb5bb9-68af-4a09-b727-db9a1b26cd64" providerId="ADAL" clId="{4433C04C-41D9-4C3C-B897-2A905B898E7D}" dt="2024-05-08T05:16:12.028" v="3587" actId="20577"/>
          <ac:spMkLst>
            <pc:docMk/>
            <pc:sldMk cId="2418962716" sldId="684"/>
            <ac:spMk id="3" creationId="{7CA32DE5-CB08-A250-09CF-B919A5631EA6}"/>
          </ac:spMkLst>
        </pc:spChg>
        <pc:graphicFrameChg chg="add mod modGraphic">
          <ac:chgData name="Tilak Bahadur Thapaliya" userId="11fb5bb9-68af-4a09-b727-db9a1b26cd64" providerId="ADAL" clId="{4433C04C-41D9-4C3C-B897-2A905B898E7D}" dt="2024-05-08T06:32:18.729" v="3791"/>
          <ac:graphicFrameMkLst>
            <pc:docMk/>
            <pc:sldMk cId="2418962716" sldId="684"/>
            <ac:graphicFrameMk id="4" creationId="{5024891D-E729-9217-E828-D38473EB599C}"/>
          </ac:graphicFrameMkLst>
        </pc:graphicFrameChg>
      </pc:sldChg>
      <pc:sldChg chg="modSp new mod">
        <pc:chgData name="Tilak Bahadur Thapaliya" userId="11fb5bb9-68af-4a09-b727-db9a1b26cd64" providerId="ADAL" clId="{4433C04C-41D9-4C3C-B897-2A905B898E7D}" dt="2024-05-08T09:39:32.068" v="4215" actId="12"/>
        <pc:sldMkLst>
          <pc:docMk/>
          <pc:sldMk cId="2722592218" sldId="685"/>
        </pc:sldMkLst>
        <pc:spChg chg="mod">
          <ac:chgData name="Tilak Bahadur Thapaliya" userId="11fb5bb9-68af-4a09-b727-db9a1b26cd64" providerId="ADAL" clId="{4433C04C-41D9-4C3C-B897-2A905B898E7D}" dt="2024-05-08T09:39:32.068" v="4215" actId="12"/>
          <ac:spMkLst>
            <pc:docMk/>
            <pc:sldMk cId="2722592218" sldId="685"/>
            <ac:spMk id="2" creationId="{827DBA62-9BBC-6353-F4A5-D09130D61C90}"/>
          </ac:spMkLst>
        </pc:spChg>
        <pc:spChg chg="mod">
          <ac:chgData name="Tilak Bahadur Thapaliya" userId="11fb5bb9-68af-4a09-b727-db9a1b26cd64" providerId="ADAL" clId="{4433C04C-41D9-4C3C-B897-2A905B898E7D}" dt="2024-05-08T08:06:33.603" v="3829" actId="20577"/>
          <ac:spMkLst>
            <pc:docMk/>
            <pc:sldMk cId="2722592218" sldId="685"/>
            <ac:spMk id="3" creationId="{9D02C055-D762-CF8D-64C7-8EF4E93D2F2C}"/>
          </ac:spMkLst>
        </pc:spChg>
      </pc:sldChg>
      <pc:sldChg chg="modSp new mod">
        <pc:chgData name="Tilak Bahadur Thapaliya" userId="11fb5bb9-68af-4a09-b727-db9a1b26cd64" providerId="ADAL" clId="{4433C04C-41D9-4C3C-B897-2A905B898E7D}" dt="2024-05-08T09:51:37.402" v="4427" actId="6549"/>
        <pc:sldMkLst>
          <pc:docMk/>
          <pc:sldMk cId="3892391739" sldId="686"/>
        </pc:sldMkLst>
        <pc:spChg chg="mod">
          <ac:chgData name="Tilak Bahadur Thapaliya" userId="11fb5bb9-68af-4a09-b727-db9a1b26cd64" providerId="ADAL" clId="{4433C04C-41D9-4C3C-B897-2A905B898E7D}" dt="2024-05-08T09:51:37.402" v="4427" actId="6549"/>
          <ac:spMkLst>
            <pc:docMk/>
            <pc:sldMk cId="3892391739" sldId="686"/>
            <ac:spMk id="2" creationId="{66CA41B6-C0BB-B817-9B8B-8ABDDDA59D14}"/>
          </ac:spMkLst>
        </pc:spChg>
        <pc:spChg chg="mod">
          <ac:chgData name="Tilak Bahadur Thapaliya" userId="11fb5bb9-68af-4a09-b727-db9a1b26cd64" providerId="ADAL" clId="{4433C04C-41D9-4C3C-B897-2A905B898E7D}" dt="2024-05-08T09:44:21.763" v="4270" actId="20577"/>
          <ac:spMkLst>
            <pc:docMk/>
            <pc:sldMk cId="3892391739" sldId="686"/>
            <ac:spMk id="3" creationId="{7D995C43-C8FF-03EA-3BDA-05749CA5AF28}"/>
          </ac:spMkLst>
        </pc:spChg>
      </pc:sldChg>
      <pc:sldChg chg="addSp delSp modSp new del mod ord">
        <pc:chgData name="Tilak Bahadur Thapaliya" userId="11fb5bb9-68af-4a09-b727-db9a1b26cd64" providerId="ADAL" clId="{4433C04C-41D9-4C3C-B897-2A905B898E7D}" dt="2024-05-09T03:41:07.022" v="5005" actId="2696"/>
        <pc:sldMkLst>
          <pc:docMk/>
          <pc:sldMk cId="1691010236" sldId="687"/>
        </pc:sldMkLst>
        <pc:spChg chg="del">
          <ac:chgData name="Tilak Bahadur Thapaliya" userId="11fb5bb9-68af-4a09-b727-db9a1b26cd64" providerId="ADAL" clId="{4433C04C-41D9-4C3C-B897-2A905B898E7D}" dt="2024-05-09T03:25:43.063" v="4508" actId="3680"/>
          <ac:spMkLst>
            <pc:docMk/>
            <pc:sldMk cId="1691010236" sldId="687"/>
            <ac:spMk id="2" creationId="{6A48A2EE-16BA-FC8D-6D54-D9FA42E2F312}"/>
          </ac:spMkLst>
        </pc:spChg>
        <pc:spChg chg="mod">
          <ac:chgData name="Tilak Bahadur Thapaliya" userId="11fb5bb9-68af-4a09-b727-db9a1b26cd64" providerId="ADAL" clId="{4433C04C-41D9-4C3C-B897-2A905B898E7D}" dt="2024-05-09T03:25:28.340" v="4507" actId="20577"/>
          <ac:spMkLst>
            <pc:docMk/>
            <pc:sldMk cId="1691010236" sldId="687"/>
            <ac:spMk id="3" creationId="{D3D684A5-0DFF-8191-DA2D-AC0467061B22}"/>
          </ac:spMkLst>
        </pc:spChg>
        <pc:graphicFrameChg chg="add mod ord modGraphic">
          <ac:chgData name="Tilak Bahadur Thapaliya" userId="11fb5bb9-68af-4a09-b727-db9a1b26cd64" providerId="ADAL" clId="{4433C04C-41D9-4C3C-B897-2A905B898E7D}" dt="2024-05-09T03:31:26.059" v="4774" actId="14734"/>
          <ac:graphicFrameMkLst>
            <pc:docMk/>
            <pc:sldMk cId="1691010236" sldId="687"/>
            <ac:graphicFrameMk id="4" creationId="{6B199D9D-51B2-751D-7065-9158A2CB5156}"/>
          </ac:graphicFrameMkLst>
        </pc:graphicFrameChg>
      </pc:sldChg>
      <pc:sldChg chg="addSp delSp modSp new mod ord">
        <pc:chgData name="Tilak Bahadur Thapaliya" userId="11fb5bb9-68af-4a09-b727-db9a1b26cd64" providerId="ADAL" clId="{4433C04C-41D9-4C3C-B897-2A905B898E7D}" dt="2024-05-09T03:56:22.563" v="5103" actId="20577"/>
        <pc:sldMkLst>
          <pc:docMk/>
          <pc:sldMk cId="4008225248" sldId="688"/>
        </pc:sldMkLst>
        <pc:spChg chg="del">
          <ac:chgData name="Tilak Bahadur Thapaliya" userId="11fb5bb9-68af-4a09-b727-db9a1b26cd64" providerId="ADAL" clId="{4433C04C-41D9-4C3C-B897-2A905B898E7D}" dt="2024-05-09T03:30:45.259" v="4770" actId="3680"/>
          <ac:spMkLst>
            <pc:docMk/>
            <pc:sldMk cId="4008225248" sldId="688"/>
            <ac:spMk id="2" creationId="{EAFD372D-B469-BA32-5BE8-B2F8F8C68422}"/>
          </ac:spMkLst>
        </pc:spChg>
        <pc:spChg chg="mod">
          <ac:chgData name="Tilak Bahadur Thapaliya" userId="11fb5bb9-68af-4a09-b727-db9a1b26cd64" providerId="ADAL" clId="{4433C04C-41D9-4C3C-B897-2A905B898E7D}" dt="2024-05-09T03:30:53.485" v="4771"/>
          <ac:spMkLst>
            <pc:docMk/>
            <pc:sldMk cId="4008225248" sldId="688"/>
            <ac:spMk id="3" creationId="{EC430644-B2E9-E191-FDB5-756031308488}"/>
          </ac:spMkLst>
        </pc:spChg>
        <pc:graphicFrameChg chg="add mod ord modGraphic">
          <ac:chgData name="Tilak Bahadur Thapaliya" userId="11fb5bb9-68af-4a09-b727-db9a1b26cd64" providerId="ADAL" clId="{4433C04C-41D9-4C3C-B897-2A905B898E7D}" dt="2024-05-09T03:56:22.563" v="5103" actId="20577"/>
          <ac:graphicFrameMkLst>
            <pc:docMk/>
            <pc:sldMk cId="4008225248" sldId="688"/>
            <ac:graphicFrameMk id="4" creationId="{27851479-DE60-8EE8-5B13-EA027CCB0BBC}"/>
          </ac:graphicFrameMkLst>
        </pc:graphicFrameChg>
      </pc:sldChg>
    </pc:docChg>
  </pc:docChgLst>
  <pc:docChgLst>
    <pc:chgData name="Tilak Bahadur Thapaliya" userId="S::tthapaliya@fhi360.org::11fb5bb9-68af-4a09-b727-db9a1b26cd64" providerId="AD" clId="Web-{52AF6B02-A729-89A9-7D6A-E690613C57C8}"/>
    <pc:docChg chg="modSld">
      <pc:chgData name="Tilak Bahadur Thapaliya" userId="S::tthapaliya@fhi360.org::11fb5bb9-68af-4a09-b727-db9a1b26cd64" providerId="AD" clId="Web-{52AF6B02-A729-89A9-7D6A-E690613C57C8}" dt="2024-05-14T03:22:46.493" v="81" actId="20577"/>
      <pc:docMkLst>
        <pc:docMk/>
      </pc:docMkLst>
      <pc:sldChg chg="modSp">
        <pc:chgData name="Tilak Bahadur Thapaliya" userId="S::tthapaliya@fhi360.org::11fb5bb9-68af-4a09-b727-db9a1b26cd64" providerId="AD" clId="Web-{52AF6B02-A729-89A9-7D6A-E690613C57C8}" dt="2024-05-14T03:20:16.457" v="11" actId="14100"/>
        <pc:sldMkLst>
          <pc:docMk/>
          <pc:sldMk cId="2113530272" sldId="638"/>
        </pc:sldMkLst>
        <pc:spChg chg="mod">
          <ac:chgData name="Tilak Bahadur Thapaliya" userId="S::tthapaliya@fhi360.org::11fb5bb9-68af-4a09-b727-db9a1b26cd64" providerId="AD" clId="Web-{52AF6B02-A729-89A9-7D6A-E690613C57C8}" dt="2024-05-14T03:20:16.457" v="11" actId="14100"/>
          <ac:spMkLst>
            <pc:docMk/>
            <pc:sldMk cId="2113530272" sldId="638"/>
            <ac:spMk id="2" creationId="{34004A95-D6F1-1596-6613-BB23FC34D59A}"/>
          </ac:spMkLst>
        </pc:spChg>
      </pc:sldChg>
      <pc:sldChg chg="modSp">
        <pc:chgData name="Tilak Bahadur Thapaliya" userId="S::tthapaliya@fhi360.org::11fb5bb9-68af-4a09-b727-db9a1b26cd64" providerId="AD" clId="Web-{52AF6B02-A729-89A9-7D6A-E690613C57C8}" dt="2024-05-14T03:20:40.114" v="13" actId="20577"/>
        <pc:sldMkLst>
          <pc:docMk/>
          <pc:sldMk cId="3664114155" sldId="639"/>
        </pc:sldMkLst>
        <pc:spChg chg="mod">
          <ac:chgData name="Tilak Bahadur Thapaliya" userId="S::tthapaliya@fhi360.org::11fb5bb9-68af-4a09-b727-db9a1b26cd64" providerId="AD" clId="Web-{52AF6B02-A729-89A9-7D6A-E690613C57C8}" dt="2024-05-14T03:20:40.114" v="13" actId="20577"/>
          <ac:spMkLst>
            <pc:docMk/>
            <pc:sldMk cId="3664114155" sldId="639"/>
            <ac:spMk id="2" creationId="{2B3E6ECD-DFE7-00FB-F5B6-CFBEAB1808C6}"/>
          </ac:spMkLst>
        </pc:spChg>
      </pc:sldChg>
      <pc:sldChg chg="modSp">
        <pc:chgData name="Tilak Bahadur Thapaliya" userId="S::tthapaliya@fhi360.org::11fb5bb9-68af-4a09-b727-db9a1b26cd64" providerId="AD" clId="Web-{52AF6B02-A729-89A9-7D6A-E690613C57C8}" dt="2024-05-14T03:17:16.513" v="8" actId="20577"/>
        <pc:sldMkLst>
          <pc:docMk/>
          <pc:sldMk cId="2722592218" sldId="685"/>
        </pc:sldMkLst>
        <pc:spChg chg="mod">
          <ac:chgData name="Tilak Bahadur Thapaliya" userId="S::tthapaliya@fhi360.org::11fb5bb9-68af-4a09-b727-db9a1b26cd64" providerId="AD" clId="Web-{52AF6B02-A729-89A9-7D6A-E690613C57C8}" dt="2024-05-14T03:17:16.513" v="8" actId="20577"/>
          <ac:spMkLst>
            <pc:docMk/>
            <pc:sldMk cId="2722592218" sldId="685"/>
            <ac:spMk id="2" creationId="{827DBA62-9BBC-6353-F4A5-D09130D61C90}"/>
          </ac:spMkLst>
        </pc:spChg>
      </pc:sldChg>
      <pc:sldChg chg="modSp">
        <pc:chgData name="Tilak Bahadur Thapaliya" userId="S::tthapaliya@fhi360.org::11fb5bb9-68af-4a09-b727-db9a1b26cd64" providerId="AD" clId="Web-{52AF6B02-A729-89A9-7D6A-E690613C57C8}" dt="2024-05-14T03:22:46.493" v="81" actId="20577"/>
        <pc:sldMkLst>
          <pc:docMk/>
          <pc:sldMk cId="3892391739" sldId="686"/>
        </pc:sldMkLst>
        <pc:spChg chg="mod">
          <ac:chgData name="Tilak Bahadur Thapaliya" userId="S::tthapaliya@fhi360.org::11fb5bb9-68af-4a09-b727-db9a1b26cd64" providerId="AD" clId="Web-{52AF6B02-A729-89A9-7D6A-E690613C57C8}" dt="2024-05-14T03:22:46.493" v="81" actId="20577"/>
          <ac:spMkLst>
            <pc:docMk/>
            <pc:sldMk cId="3892391739" sldId="686"/>
            <ac:spMk id="2" creationId="{66CA41B6-C0BB-B817-9B8B-8ABDDDA59D14}"/>
          </ac:spMkLst>
        </pc:spChg>
      </pc:sldChg>
    </pc:docChg>
  </pc:docChgLst>
  <pc:docChgLst>
    <pc:chgData name="Tilak Bahadur Thapaliya" userId="S::tthapaliya@fhi360.org::11fb5bb9-68af-4a09-b727-db9a1b26cd64" providerId="AD" clId="Web-{F0D2CEF2-CE7D-9619-AD34-E0329CE23949}"/>
    <pc:docChg chg="modSld">
      <pc:chgData name="Tilak Bahadur Thapaliya" userId="S::tthapaliya@fhi360.org::11fb5bb9-68af-4a09-b727-db9a1b26cd64" providerId="AD" clId="Web-{F0D2CEF2-CE7D-9619-AD34-E0329CE23949}" dt="2024-05-20T06:12:35.274" v="53" actId="20577"/>
      <pc:docMkLst>
        <pc:docMk/>
      </pc:docMkLst>
      <pc:sldChg chg="modSp">
        <pc:chgData name="Tilak Bahadur Thapaliya" userId="S::tthapaliya@fhi360.org::11fb5bb9-68af-4a09-b727-db9a1b26cd64" providerId="AD" clId="Web-{F0D2CEF2-CE7D-9619-AD34-E0329CE23949}" dt="2024-05-20T06:11:36.757" v="51"/>
        <pc:sldMkLst>
          <pc:docMk/>
          <pc:sldMk cId="2459082811" sldId="682"/>
        </pc:sldMkLst>
        <pc:graphicFrameChg chg="mod modGraphic">
          <ac:chgData name="Tilak Bahadur Thapaliya" userId="S::tthapaliya@fhi360.org::11fb5bb9-68af-4a09-b727-db9a1b26cd64" providerId="AD" clId="Web-{F0D2CEF2-CE7D-9619-AD34-E0329CE23949}" dt="2024-05-20T06:11:36.757" v="51"/>
          <ac:graphicFrameMkLst>
            <pc:docMk/>
            <pc:sldMk cId="2459082811" sldId="682"/>
            <ac:graphicFrameMk id="4" creationId="{A6CE3B92-3518-219D-5C08-8CB3F4246BA0}"/>
          </ac:graphicFrameMkLst>
        </pc:graphicFrameChg>
      </pc:sldChg>
      <pc:sldChg chg="modSp">
        <pc:chgData name="Tilak Bahadur Thapaliya" userId="S::tthapaliya@fhi360.org::11fb5bb9-68af-4a09-b727-db9a1b26cd64" providerId="AD" clId="Web-{F0D2CEF2-CE7D-9619-AD34-E0329CE23949}" dt="2024-05-20T06:12:35.274" v="53" actId="20577"/>
        <pc:sldMkLst>
          <pc:docMk/>
          <pc:sldMk cId="1521194472" sldId="698"/>
        </pc:sldMkLst>
        <pc:spChg chg="mod">
          <ac:chgData name="Tilak Bahadur Thapaliya" userId="S::tthapaliya@fhi360.org::11fb5bb9-68af-4a09-b727-db9a1b26cd64" providerId="AD" clId="Web-{F0D2CEF2-CE7D-9619-AD34-E0329CE23949}" dt="2024-05-20T06:12:35.274" v="53" actId="20577"/>
          <ac:spMkLst>
            <pc:docMk/>
            <pc:sldMk cId="1521194472" sldId="698"/>
            <ac:spMk id="2" creationId="{8FD03B74-1AB0-DC37-1437-24DD3C2CCF14}"/>
          </ac:spMkLst>
        </pc:spChg>
      </pc:sldChg>
    </pc:docChg>
  </pc:docChgLst>
  <pc:docChgLst>
    <pc:chgData name="Kanti Adhikari" userId="S::kanti@fhi360.org::9dc41c30-55a4-4a0f-991c-57ac14704c8e" providerId="AD" clId="Web-{2CAAE2CB-774F-10AA-AAB2-E5CA4ABEBF6C}"/>
    <pc:docChg chg="modSld">
      <pc:chgData name="Kanti Adhikari" userId="S::kanti@fhi360.org::9dc41c30-55a4-4a0f-991c-57ac14704c8e" providerId="AD" clId="Web-{2CAAE2CB-774F-10AA-AAB2-E5CA4ABEBF6C}" dt="2024-05-16T06:39:13.005" v="3" actId="20577"/>
      <pc:docMkLst>
        <pc:docMk/>
      </pc:docMkLst>
      <pc:sldChg chg="modSp">
        <pc:chgData name="Kanti Adhikari" userId="S::kanti@fhi360.org::9dc41c30-55a4-4a0f-991c-57ac14704c8e" providerId="AD" clId="Web-{2CAAE2CB-774F-10AA-AAB2-E5CA4ABEBF6C}" dt="2024-05-16T06:39:13.005" v="3" actId="20577"/>
        <pc:sldMkLst>
          <pc:docMk/>
          <pc:sldMk cId="2722592218" sldId="685"/>
        </pc:sldMkLst>
        <pc:spChg chg="mod">
          <ac:chgData name="Kanti Adhikari" userId="S::kanti@fhi360.org::9dc41c30-55a4-4a0f-991c-57ac14704c8e" providerId="AD" clId="Web-{2CAAE2CB-774F-10AA-AAB2-E5CA4ABEBF6C}" dt="2024-05-16T06:39:13.005" v="3" actId="20577"/>
          <ac:spMkLst>
            <pc:docMk/>
            <pc:sldMk cId="2722592218" sldId="685"/>
            <ac:spMk id="2" creationId="{827DBA62-9BBC-6353-F4A5-D09130D61C90}"/>
          </ac:spMkLst>
        </pc:spChg>
      </pc:sldChg>
    </pc:docChg>
  </pc:docChgLst>
  <pc:docChgLst>
    <pc:chgData name="Tilak Bahadur Thapaliya" userId="S::tthapaliya@fhi360.org::11fb5bb9-68af-4a09-b727-db9a1b26cd64" providerId="AD" clId="Web-{2DD76410-6482-AEF7-B078-677E501DAC11}"/>
    <pc:docChg chg="addSld delSld modSld sldOrd">
      <pc:chgData name="Tilak Bahadur Thapaliya" userId="S::tthapaliya@fhi360.org::11fb5bb9-68af-4a09-b727-db9a1b26cd64" providerId="AD" clId="Web-{2DD76410-6482-AEF7-B078-677E501DAC11}" dt="2024-05-14T10:01:45.916" v="1996" actId="20577"/>
      <pc:docMkLst>
        <pc:docMk/>
      </pc:docMkLst>
      <pc:sldChg chg="ord">
        <pc:chgData name="Tilak Bahadur Thapaliya" userId="S::tthapaliya@fhi360.org::11fb5bb9-68af-4a09-b727-db9a1b26cd64" providerId="AD" clId="Web-{2DD76410-6482-AEF7-B078-677E501DAC11}" dt="2024-05-14T09:12:58.320" v="1"/>
        <pc:sldMkLst>
          <pc:docMk/>
          <pc:sldMk cId="686922721" sldId="677"/>
        </pc:sldMkLst>
      </pc:sldChg>
      <pc:sldChg chg="addSp delSp modSp new del ord">
        <pc:chgData name="Tilak Bahadur Thapaliya" userId="S::tthapaliya@fhi360.org::11fb5bb9-68af-4a09-b727-db9a1b26cd64" providerId="AD" clId="Web-{2DD76410-6482-AEF7-B078-677E501DAC11}" dt="2024-05-14T09:51:17.777" v="1788"/>
        <pc:sldMkLst>
          <pc:docMk/>
          <pc:sldMk cId="707325927" sldId="702"/>
        </pc:sldMkLst>
        <pc:spChg chg="del">
          <ac:chgData name="Tilak Bahadur Thapaliya" userId="S::tthapaliya@fhi360.org::11fb5bb9-68af-4a09-b727-db9a1b26cd64" providerId="AD" clId="Web-{2DD76410-6482-AEF7-B078-677E501DAC11}" dt="2024-05-14T09:15:02.620" v="39"/>
          <ac:spMkLst>
            <pc:docMk/>
            <pc:sldMk cId="707325927" sldId="702"/>
            <ac:spMk id="2" creationId="{D4843C7E-3134-B570-37DB-D369DF89527B}"/>
          </ac:spMkLst>
        </pc:spChg>
        <pc:spChg chg="mod">
          <ac:chgData name="Tilak Bahadur Thapaliya" userId="S::tthapaliya@fhi360.org::11fb5bb9-68af-4a09-b727-db9a1b26cd64" providerId="AD" clId="Web-{2DD76410-6482-AEF7-B078-677E501DAC11}" dt="2024-05-14T09:15:00.635" v="38" actId="20577"/>
          <ac:spMkLst>
            <pc:docMk/>
            <pc:sldMk cId="707325927" sldId="702"/>
            <ac:spMk id="3" creationId="{FD6ADA79-C231-62FB-9BCF-722AF4D56ECA}"/>
          </ac:spMkLst>
        </pc:spChg>
        <pc:picChg chg="add mod ord">
          <ac:chgData name="Tilak Bahadur Thapaliya" userId="S::tthapaliya@fhi360.org::11fb5bb9-68af-4a09-b727-db9a1b26cd64" providerId="AD" clId="Web-{2DD76410-6482-AEF7-B078-677E501DAC11}" dt="2024-05-14T09:15:10.745" v="41" actId="14100"/>
          <ac:picMkLst>
            <pc:docMk/>
            <pc:sldMk cId="707325927" sldId="702"/>
            <ac:picMk id="4" creationId="{CB5FC9F8-E070-D66E-F2CF-158BB0474532}"/>
          </ac:picMkLst>
        </pc:picChg>
      </pc:sldChg>
      <pc:sldChg chg="addSp delSp modSp new del ord">
        <pc:chgData name="Tilak Bahadur Thapaliya" userId="S::tthapaliya@fhi360.org::11fb5bb9-68af-4a09-b727-db9a1b26cd64" providerId="AD" clId="Web-{2DD76410-6482-AEF7-B078-677E501DAC11}" dt="2024-05-14T09:37:58.119" v="1210"/>
        <pc:sldMkLst>
          <pc:docMk/>
          <pc:sldMk cId="1891572982" sldId="703"/>
        </pc:sldMkLst>
        <pc:spChg chg="del">
          <ac:chgData name="Tilak Bahadur Thapaliya" userId="S::tthapaliya@fhi360.org::11fb5bb9-68af-4a09-b727-db9a1b26cd64" providerId="AD" clId="Web-{2DD76410-6482-AEF7-B078-677E501DAC11}" dt="2024-05-14T09:25:26.055" v="94"/>
          <ac:spMkLst>
            <pc:docMk/>
            <pc:sldMk cId="1891572982" sldId="703"/>
            <ac:spMk id="2" creationId="{778EF0EB-BFC2-D59E-147F-5E85542E30B8}"/>
          </ac:spMkLst>
        </pc:spChg>
        <pc:spChg chg="mod">
          <ac:chgData name="Tilak Bahadur Thapaliya" userId="S::tthapaliya@fhi360.org::11fb5bb9-68af-4a09-b727-db9a1b26cd64" providerId="AD" clId="Web-{2DD76410-6482-AEF7-B078-677E501DAC11}" dt="2024-05-14T09:24:59.258" v="93" actId="20577"/>
          <ac:spMkLst>
            <pc:docMk/>
            <pc:sldMk cId="1891572982" sldId="703"/>
            <ac:spMk id="3" creationId="{FCF98CC7-5C03-0400-D467-67B115567C4D}"/>
          </ac:spMkLst>
        </pc:spChg>
        <pc:spChg chg="add del mod">
          <ac:chgData name="Tilak Bahadur Thapaliya" userId="S::tthapaliya@fhi360.org::11fb5bb9-68af-4a09-b727-db9a1b26cd64" providerId="AD" clId="Web-{2DD76410-6482-AEF7-B078-677E501DAC11}" dt="2024-05-14T09:26:21.994" v="101"/>
          <ac:spMkLst>
            <pc:docMk/>
            <pc:sldMk cId="1891572982" sldId="703"/>
            <ac:spMk id="6" creationId="{07B90CAE-4CDB-F7E5-E2FB-EFED46A4EE9C}"/>
          </ac:spMkLst>
        </pc:spChg>
        <pc:picChg chg="add del mod ord">
          <ac:chgData name="Tilak Bahadur Thapaliya" userId="S::tthapaliya@fhi360.org::11fb5bb9-68af-4a09-b727-db9a1b26cd64" providerId="AD" clId="Web-{2DD76410-6482-AEF7-B078-677E501DAC11}" dt="2024-05-14T09:25:45.009" v="96"/>
          <ac:picMkLst>
            <pc:docMk/>
            <pc:sldMk cId="1891572982" sldId="703"/>
            <ac:picMk id="4" creationId="{330BAFE1-D87E-86A0-E3A9-E6DC8028B7F1}"/>
          </ac:picMkLst>
        </pc:picChg>
        <pc:picChg chg="add del mod ord">
          <ac:chgData name="Tilak Bahadur Thapaliya" userId="S::tthapaliya@fhi360.org::11fb5bb9-68af-4a09-b727-db9a1b26cd64" providerId="AD" clId="Web-{2DD76410-6482-AEF7-B078-677E501DAC11}" dt="2024-05-14T09:26:29.322" v="102" actId="14100"/>
          <ac:picMkLst>
            <pc:docMk/>
            <pc:sldMk cId="1891572982" sldId="703"/>
            <ac:picMk id="7" creationId="{F1E4B120-63A3-A86F-5D99-0CADAD2BAE55}"/>
          </ac:picMkLst>
        </pc:picChg>
      </pc:sldChg>
      <pc:sldChg chg="addSp delSp modSp new del ord">
        <pc:chgData name="Tilak Bahadur Thapaliya" userId="S::tthapaliya@fhi360.org::11fb5bb9-68af-4a09-b727-db9a1b26cd64" providerId="AD" clId="Web-{2DD76410-6482-AEF7-B078-677E501DAC11}" dt="2024-05-14T09:48:11.085" v="1476"/>
        <pc:sldMkLst>
          <pc:docMk/>
          <pc:sldMk cId="3606310455" sldId="704"/>
        </pc:sldMkLst>
        <pc:spChg chg="del">
          <ac:chgData name="Tilak Bahadur Thapaliya" userId="S::tthapaliya@fhi360.org::11fb5bb9-68af-4a09-b727-db9a1b26cd64" providerId="AD" clId="Web-{2DD76410-6482-AEF7-B078-677E501DAC11}" dt="2024-05-14T09:18:06.311" v="53"/>
          <ac:spMkLst>
            <pc:docMk/>
            <pc:sldMk cId="3606310455" sldId="704"/>
            <ac:spMk id="2" creationId="{A5C32B65-E78C-2C33-2937-A7B80F6994D4}"/>
          </ac:spMkLst>
        </pc:spChg>
        <pc:spChg chg="mod">
          <ac:chgData name="Tilak Bahadur Thapaliya" userId="S::tthapaliya@fhi360.org::11fb5bb9-68af-4a09-b727-db9a1b26cd64" providerId="AD" clId="Web-{2DD76410-6482-AEF7-B078-677E501DAC11}" dt="2024-05-14T09:24:55.336" v="91" actId="20577"/>
          <ac:spMkLst>
            <pc:docMk/>
            <pc:sldMk cId="3606310455" sldId="704"/>
            <ac:spMk id="3" creationId="{909D7019-49FD-D2F3-94A7-D0F973660B09}"/>
          </ac:spMkLst>
        </pc:spChg>
        <pc:picChg chg="add mod ord">
          <ac:chgData name="Tilak Bahadur Thapaliya" userId="S::tthapaliya@fhi360.org::11fb5bb9-68af-4a09-b727-db9a1b26cd64" providerId="AD" clId="Web-{2DD76410-6482-AEF7-B078-677E501DAC11}" dt="2024-05-14T09:22:40.239" v="82" actId="14100"/>
          <ac:picMkLst>
            <pc:docMk/>
            <pc:sldMk cId="3606310455" sldId="704"/>
            <ac:picMk id="4" creationId="{98D353FA-39EF-E451-D2E2-93BBD31D134C}"/>
          </ac:picMkLst>
        </pc:picChg>
      </pc:sldChg>
      <pc:sldChg chg="addSp delSp modSp new del">
        <pc:chgData name="Tilak Bahadur Thapaliya" userId="S::tthapaliya@fhi360.org::11fb5bb9-68af-4a09-b727-db9a1b26cd64" providerId="AD" clId="Web-{2DD76410-6482-AEF7-B078-677E501DAC11}" dt="2024-05-14T09:51:37.199" v="1792"/>
        <pc:sldMkLst>
          <pc:docMk/>
          <pc:sldMk cId="3556538069" sldId="705"/>
        </pc:sldMkLst>
        <pc:spChg chg="del">
          <ac:chgData name="Tilak Bahadur Thapaliya" userId="S::tthapaliya@fhi360.org::11fb5bb9-68af-4a09-b727-db9a1b26cd64" providerId="AD" clId="Web-{2DD76410-6482-AEF7-B078-677E501DAC11}" dt="2024-05-14T09:16:13.574" v="42"/>
          <ac:spMkLst>
            <pc:docMk/>
            <pc:sldMk cId="3556538069" sldId="705"/>
            <ac:spMk id="2" creationId="{A2B89083-32DB-FBFD-F18D-4E2B0B7C8AAD}"/>
          </ac:spMkLst>
        </pc:spChg>
        <pc:spChg chg="mod">
          <ac:chgData name="Tilak Bahadur Thapaliya" userId="S::tthapaliya@fhi360.org::11fb5bb9-68af-4a09-b727-db9a1b26cd64" providerId="AD" clId="Web-{2DD76410-6482-AEF7-B078-677E501DAC11}" dt="2024-05-14T09:22:57.864" v="84" actId="20577"/>
          <ac:spMkLst>
            <pc:docMk/>
            <pc:sldMk cId="3556538069" sldId="705"/>
            <ac:spMk id="3" creationId="{A3F34522-CFFD-E18E-C466-7C0D9F97CC8D}"/>
          </ac:spMkLst>
        </pc:spChg>
        <pc:picChg chg="add mod ord">
          <ac:chgData name="Tilak Bahadur Thapaliya" userId="S::tthapaliya@fhi360.org::11fb5bb9-68af-4a09-b727-db9a1b26cd64" providerId="AD" clId="Web-{2DD76410-6482-AEF7-B078-677E501DAC11}" dt="2024-05-14T09:17:28.873" v="52" actId="14100"/>
          <ac:picMkLst>
            <pc:docMk/>
            <pc:sldMk cId="3556538069" sldId="705"/>
            <ac:picMk id="4" creationId="{33DE1905-3AB1-94BD-787D-95FBE1C8D6B8}"/>
          </ac:picMkLst>
        </pc:picChg>
      </pc:sldChg>
      <pc:sldChg chg="addSp delSp modSp new del ord">
        <pc:chgData name="Tilak Bahadur Thapaliya" userId="S::tthapaliya@fhi360.org::11fb5bb9-68af-4a09-b727-db9a1b26cd64" providerId="AD" clId="Web-{2DD76410-6482-AEF7-B078-677E501DAC11}" dt="2024-05-14T09:22:12.801" v="80"/>
        <pc:sldMkLst>
          <pc:docMk/>
          <pc:sldMk cId="483118761" sldId="706"/>
        </pc:sldMkLst>
        <pc:spChg chg="del">
          <ac:chgData name="Tilak Bahadur Thapaliya" userId="S::tthapaliya@fhi360.org::11fb5bb9-68af-4a09-b727-db9a1b26cd64" providerId="AD" clId="Web-{2DD76410-6482-AEF7-B078-677E501DAC11}" dt="2024-05-14T09:20:29.517" v="62"/>
          <ac:spMkLst>
            <pc:docMk/>
            <pc:sldMk cId="483118761" sldId="706"/>
            <ac:spMk id="2" creationId="{CBAE74A2-57F4-2D05-D974-81AC82485A4B}"/>
          </ac:spMkLst>
        </pc:spChg>
        <pc:graphicFrameChg chg="add mod ord modGraphic">
          <ac:chgData name="Tilak Bahadur Thapaliya" userId="S::tthapaliya@fhi360.org::11fb5bb9-68af-4a09-b727-db9a1b26cd64" providerId="AD" clId="Web-{2DD76410-6482-AEF7-B078-677E501DAC11}" dt="2024-05-14T09:21:06.971" v="70"/>
          <ac:graphicFrameMkLst>
            <pc:docMk/>
            <pc:sldMk cId="483118761" sldId="706"/>
            <ac:graphicFrameMk id="4" creationId="{B2A1B092-E104-621D-7284-CC86FB951674}"/>
          </ac:graphicFrameMkLst>
        </pc:graphicFrameChg>
        <pc:graphicFrameChg chg="add del mod">
          <ac:chgData name="Tilak Bahadur Thapaliya" userId="S::tthapaliya@fhi360.org::11fb5bb9-68af-4a09-b727-db9a1b26cd64" providerId="AD" clId="Web-{2DD76410-6482-AEF7-B078-677E501DAC11}" dt="2024-05-14T09:20:41.877" v="65"/>
          <ac:graphicFrameMkLst>
            <pc:docMk/>
            <pc:sldMk cId="483118761" sldId="706"/>
            <ac:graphicFrameMk id="6" creationId="{854CA5A4-FE4C-493C-C951-6D3A72CADD6A}"/>
          </ac:graphicFrameMkLst>
        </pc:graphicFrameChg>
        <pc:graphicFrameChg chg="add del mod">
          <ac:chgData name="Tilak Bahadur Thapaliya" userId="S::tthapaliya@fhi360.org::11fb5bb9-68af-4a09-b727-db9a1b26cd64" providerId="AD" clId="Web-{2DD76410-6482-AEF7-B078-677E501DAC11}" dt="2024-05-14T09:21:12.596" v="71"/>
          <ac:graphicFrameMkLst>
            <pc:docMk/>
            <pc:sldMk cId="483118761" sldId="706"/>
            <ac:graphicFrameMk id="8" creationId="{92EEB13F-5B47-D93F-0C30-E8AB54FF84F6}"/>
          </ac:graphicFrameMkLst>
        </pc:graphicFrameChg>
        <pc:graphicFrameChg chg="add del mod">
          <ac:chgData name="Tilak Bahadur Thapaliya" userId="S::tthapaliya@fhi360.org::11fb5bb9-68af-4a09-b727-db9a1b26cd64" providerId="AD" clId="Web-{2DD76410-6482-AEF7-B078-677E501DAC11}" dt="2024-05-14T09:21:30.722" v="73"/>
          <ac:graphicFrameMkLst>
            <pc:docMk/>
            <pc:sldMk cId="483118761" sldId="706"/>
            <ac:graphicFrameMk id="10" creationId="{3AB622C5-4CBD-5CBB-C12C-9F94A33D5780}"/>
          </ac:graphicFrameMkLst>
        </pc:graphicFrameChg>
        <pc:graphicFrameChg chg="add del mod">
          <ac:chgData name="Tilak Bahadur Thapaliya" userId="S::tthapaliya@fhi360.org::11fb5bb9-68af-4a09-b727-db9a1b26cd64" providerId="AD" clId="Web-{2DD76410-6482-AEF7-B078-677E501DAC11}" dt="2024-05-14T09:21:38.019" v="75"/>
          <ac:graphicFrameMkLst>
            <pc:docMk/>
            <pc:sldMk cId="483118761" sldId="706"/>
            <ac:graphicFrameMk id="12" creationId="{612CEC0E-89A3-BCE5-CE16-40B293B119D8}"/>
          </ac:graphicFrameMkLst>
        </pc:graphicFrameChg>
        <pc:graphicFrameChg chg="add del mod">
          <ac:chgData name="Tilak Bahadur Thapaliya" userId="S::tthapaliya@fhi360.org::11fb5bb9-68af-4a09-b727-db9a1b26cd64" providerId="AD" clId="Web-{2DD76410-6482-AEF7-B078-677E501DAC11}" dt="2024-05-14T09:21:58.597" v="77"/>
          <ac:graphicFrameMkLst>
            <pc:docMk/>
            <pc:sldMk cId="483118761" sldId="706"/>
            <ac:graphicFrameMk id="14" creationId="{92970879-B540-C6D8-6E06-00F1BFFF8103}"/>
          </ac:graphicFrameMkLst>
        </pc:graphicFrameChg>
        <pc:graphicFrameChg chg="add del mod">
          <ac:chgData name="Tilak Bahadur Thapaliya" userId="S::tthapaliya@fhi360.org::11fb5bb9-68af-4a09-b727-db9a1b26cd64" providerId="AD" clId="Web-{2DD76410-6482-AEF7-B078-677E501DAC11}" dt="2024-05-14T09:22:04.957" v="79"/>
          <ac:graphicFrameMkLst>
            <pc:docMk/>
            <pc:sldMk cId="483118761" sldId="706"/>
            <ac:graphicFrameMk id="16" creationId="{F1A016A2-A8DF-138C-F1C2-A1146EE5DDBB}"/>
          </ac:graphicFrameMkLst>
        </pc:graphicFrameChg>
      </pc:sldChg>
      <pc:sldChg chg="addSp delSp modSp new">
        <pc:chgData name="Tilak Bahadur Thapaliya" userId="S::tthapaliya@fhi360.org::11fb5bb9-68af-4a09-b727-db9a1b26cd64" providerId="AD" clId="Web-{2DD76410-6482-AEF7-B078-677E501DAC11}" dt="2024-05-14T10:01:14.572" v="1994"/>
        <pc:sldMkLst>
          <pc:docMk/>
          <pc:sldMk cId="1656198092" sldId="706"/>
        </pc:sldMkLst>
        <pc:spChg chg="del">
          <ac:chgData name="Tilak Bahadur Thapaliya" userId="S::tthapaliya@fhi360.org::11fb5bb9-68af-4a09-b727-db9a1b26cd64" providerId="AD" clId="Web-{2DD76410-6482-AEF7-B078-677E501DAC11}" dt="2024-05-14T09:38:46.495" v="1211"/>
          <ac:spMkLst>
            <pc:docMk/>
            <pc:sldMk cId="1656198092" sldId="706"/>
            <ac:spMk id="2" creationId="{C1795066-45FE-703E-638D-EE65233D657D}"/>
          </ac:spMkLst>
        </pc:spChg>
        <pc:spChg chg="mod">
          <ac:chgData name="Tilak Bahadur Thapaliya" userId="S::tthapaliya@fhi360.org::11fb5bb9-68af-4a09-b727-db9a1b26cd64" providerId="AD" clId="Web-{2DD76410-6482-AEF7-B078-677E501DAC11}" dt="2024-05-14T09:26:47.838" v="106" actId="20577"/>
          <ac:spMkLst>
            <pc:docMk/>
            <pc:sldMk cId="1656198092" sldId="706"/>
            <ac:spMk id="3" creationId="{D05A052A-27EB-4A1F-9F1D-68F08C14F4CA}"/>
          </ac:spMkLst>
        </pc:spChg>
        <pc:graphicFrameChg chg="add mod ord modGraphic">
          <ac:chgData name="Tilak Bahadur Thapaliya" userId="S::tthapaliya@fhi360.org::11fb5bb9-68af-4a09-b727-db9a1b26cd64" providerId="AD" clId="Web-{2DD76410-6482-AEF7-B078-677E501DAC11}" dt="2024-05-14T10:01:14.572" v="1994"/>
          <ac:graphicFrameMkLst>
            <pc:docMk/>
            <pc:sldMk cId="1656198092" sldId="706"/>
            <ac:graphicFrameMk id="4" creationId="{7F141CC8-959C-B74F-276D-621DCDE26309}"/>
          </ac:graphicFrameMkLst>
        </pc:graphicFrameChg>
        <pc:graphicFrameChg chg="add del mod modGraphic">
          <ac:chgData name="Tilak Bahadur Thapaliya" userId="S::tthapaliya@fhi360.org::11fb5bb9-68af-4a09-b727-db9a1b26cd64" providerId="AD" clId="Web-{2DD76410-6482-AEF7-B078-677E501DAC11}" dt="2024-05-14T09:40:47.310" v="1346"/>
          <ac:graphicFrameMkLst>
            <pc:docMk/>
            <pc:sldMk cId="1656198092" sldId="706"/>
            <ac:graphicFrameMk id="6" creationId="{993F0F35-4DBC-C8AD-CAD7-C8D1459F2A00}"/>
          </ac:graphicFrameMkLst>
        </pc:graphicFrameChg>
        <pc:graphicFrameChg chg="add del mod modGraphic">
          <ac:chgData name="Tilak Bahadur Thapaliya" userId="S::tthapaliya@fhi360.org::11fb5bb9-68af-4a09-b727-db9a1b26cd64" providerId="AD" clId="Web-{2DD76410-6482-AEF7-B078-677E501DAC11}" dt="2024-05-14T09:41:57.843" v="1389"/>
          <ac:graphicFrameMkLst>
            <pc:docMk/>
            <pc:sldMk cId="1656198092" sldId="706"/>
            <ac:graphicFrameMk id="8" creationId="{938BBFFF-1288-3656-0877-E43471B93774}"/>
          </ac:graphicFrameMkLst>
        </pc:graphicFrameChg>
        <pc:graphicFrameChg chg="add del mod modGraphic">
          <ac:chgData name="Tilak Bahadur Thapaliya" userId="S::tthapaliya@fhi360.org::11fb5bb9-68af-4a09-b727-db9a1b26cd64" providerId="AD" clId="Web-{2DD76410-6482-AEF7-B078-677E501DAC11}" dt="2024-05-14T09:41:22.592" v="1352"/>
          <ac:graphicFrameMkLst>
            <pc:docMk/>
            <pc:sldMk cId="1656198092" sldId="706"/>
            <ac:graphicFrameMk id="10" creationId="{E258DD3D-5318-340D-129E-74B3FC0CCFC4}"/>
          </ac:graphicFrameMkLst>
        </pc:graphicFrameChg>
      </pc:sldChg>
      <pc:sldChg chg="addSp delSp modSp new ord">
        <pc:chgData name="Tilak Bahadur Thapaliya" userId="S::tthapaliya@fhi360.org::11fb5bb9-68af-4a09-b727-db9a1b26cd64" providerId="AD" clId="Web-{2DD76410-6482-AEF7-B078-677E501DAC11}" dt="2024-05-14T10:00:36.274" v="1987"/>
        <pc:sldMkLst>
          <pc:docMk/>
          <pc:sldMk cId="1978453946" sldId="707"/>
        </pc:sldMkLst>
        <pc:spChg chg="del">
          <ac:chgData name="Tilak Bahadur Thapaliya" userId="S::tthapaliya@fhi360.org::11fb5bb9-68af-4a09-b727-db9a1b26cd64" providerId="AD" clId="Web-{2DD76410-6482-AEF7-B078-677E501DAC11}" dt="2024-05-14T09:27:23.120" v="108"/>
          <ac:spMkLst>
            <pc:docMk/>
            <pc:sldMk cId="1978453946" sldId="707"/>
            <ac:spMk id="2" creationId="{C7E86705-212A-2C8B-F717-C945B36EAFB6}"/>
          </ac:spMkLst>
        </pc:spChg>
        <pc:spChg chg="mod">
          <ac:chgData name="Tilak Bahadur Thapaliya" userId="S::tthapaliya@fhi360.org::11fb5bb9-68af-4a09-b727-db9a1b26cd64" providerId="AD" clId="Web-{2DD76410-6482-AEF7-B078-677E501DAC11}" dt="2024-05-14T09:26:45.385" v="104" actId="20577"/>
          <ac:spMkLst>
            <pc:docMk/>
            <pc:sldMk cId="1978453946" sldId="707"/>
            <ac:spMk id="3" creationId="{6E086701-434A-7C0A-DA7D-449DF1E76E52}"/>
          </ac:spMkLst>
        </pc:spChg>
        <pc:graphicFrameChg chg="add mod ord modGraphic">
          <ac:chgData name="Tilak Bahadur Thapaliya" userId="S::tthapaliya@fhi360.org::11fb5bb9-68af-4a09-b727-db9a1b26cd64" providerId="AD" clId="Web-{2DD76410-6482-AEF7-B078-677E501DAC11}" dt="2024-05-14T10:00:36.274" v="1987"/>
          <ac:graphicFrameMkLst>
            <pc:docMk/>
            <pc:sldMk cId="1978453946" sldId="707"/>
            <ac:graphicFrameMk id="4" creationId="{49591498-E094-C13A-5301-DD7AA6C48284}"/>
          </ac:graphicFrameMkLst>
        </pc:graphicFrameChg>
      </pc:sldChg>
      <pc:sldChg chg="addSp delSp modSp new ord">
        <pc:chgData name="Tilak Bahadur Thapaliya" userId="S::tthapaliya@fhi360.org::11fb5bb9-68af-4a09-b727-db9a1b26cd64" providerId="AD" clId="Web-{2DD76410-6482-AEF7-B078-677E501DAC11}" dt="2024-05-14T10:01:45.916" v="1996" actId="20577"/>
        <pc:sldMkLst>
          <pc:docMk/>
          <pc:sldMk cId="2672190126" sldId="708"/>
        </pc:sldMkLst>
        <pc:spChg chg="del">
          <ac:chgData name="Tilak Bahadur Thapaliya" userId="S::tthapaliya@fhi360.org::11fb5bb9-68af-4a09-b727-db9a1b26cd64" providerId="AD" clId="Web-{2DD76410-6482-AEF7-B078-677E501DAC11}" dt="2024-05-14T09:31:44.048" v="528"/>
          <ac:spMkLst>
            <pc:docMk/>
            <pc:sldMk cId="2672190126" sldId="708"/>
            <ac:spMk id="2" creationId="{ABE4BE20-CDCD-5374-104C-54D50E236CF2}"/>
          </ac:spMkLst>
        </pc:spChg>
        <pc:spChg chg="mod">
          <ac:chgData name="Tilak Bahadur Thapaliya" userId="S::tthapaliya@fhi360.org::11fb5bb9-68af-4a09-b727-db9a1b26cd64" providerId="AD" clId="Web-{2DD76410-6482-AEF7-B078-677E501DAC11}" dt="2024-05-14T10:01:45.916" v="1996" actId="20577"/>
          <ac:spMkLst>
            <pc:docMk/>
            <pc:sldMk cId="2672190126" sldId="708"/>
            <ac:spMk id="3" creationId="{FE516981-33BF-BB1D-F96B-CF83CCB86762}"/>
          </ac:spMkLst>
        </pc:spChg>
        <pc:graphicFrameChg chg="add mod ord modGraphic">
          <ac:chgData name="Tilak Bahadur Thapaliya" userId="S::tthapaliya@fhi360.org::11fb5bb9-68af-4a09-b727-db9a1b26cd64" providerId="AD" clId="Web-{2DD76410-6482-AEF7-B078-677E501DAC11}" dt="2024-05-14T10:00:42.961" v="1988"/>
          <ac:graphicFrameMkLst>
            <pc:docMk/>
            <pc:sldMk cId="2672190126" sldId="708"/>
            <ac:graphicFrameMk id="4" creationId="{4CA40CFB-DC6D-25F5-5503-27156D4C8AF6}"/>
          </ac:graphicFrameMkLst>
        </pc:graphicFrameChg>
      </pc:sldChg>
      <pc:sldChg chg="addSp delSp modSp new del">
        <pc:chgData name="Tilak Bahadur Thapaliya" userId="S::tthapaliya@fhi360.org::11fb5bb9-68af-4a09-b727-db9a1b26cd64" providerId="AD" clId="Web-{2DD76410-6482-AEF7-B078-677E501DAC11}" dt="2024-05-14T09:46:25.380" v="1453"/>
        <pc:sldMkLst>
          <pc:docMk/>
          <pc:sldMk cId="3820592694" sldId="709"/>
        </pc:sldMkLst>
        <pc:spChg chg="del">
          <ac:chgData name="Tilak Bahadur Thapaliya" userId="S::tthapaliya@fhi360.org::11fb5bb9-68af-4a09-b727-db9a1b26cd64" providerId="AD" clId="Web-{2DD76410-6482-AEF7-B078-677E501DAC11}" dt="2024-05-14T09:43:07.126" v="1393"/>
          <ac:spMkLst>
            <pc:docMk/>
            <pc:sldMk cId="3820592694" sldId="709"/>
            <ac:spMk id="2" creationId="{805A643F-6745-5AAD-7468-4D231E28B5A3}"/>
          </ac:spMkLst>
        </pc:spChg>
        <pc:spChg chg="mod">
          <ac:chgData name="Tilak Bahadur Thapaliya" userId="S::tthapaliya@fhi360.org::11fb5bb9-68af-4a09-b727-db9a1b26cd64" providerId="AD" clId="Web-{2DD76410-6482-AEF7-B078-677E501DAC11}" dt="2024-05-14T09:42:50.094" v="1392" actId="20577"/>
          <ac:spMkLst>
            <pc:docMk/>
            <pc:sldMk cId="3820592694" sldId="709"/>
            <ac:spMk id="3" creationId="{77D675F2-915A-EA46-A900-2BD50AD4B158}"/>
          </ac:spMkLst>
        </pc:spChg>
        <pc:graphicFrameChg chg="add mod ord modGraphic">
          <ac:chgData name="Tilak Bahadur Thapaliya" userId="S::tthapaliya@fhi360.org::11fb5bb9-68af-4a09-b727-db9a1b26cd64" providerId="AD" clId="Web-{2DD76410-6482-AEF7-B078-677E501DAC11}" dt="2024-05-14T09:44:50.034" v="1431"/>
          <ac:graphicFrameMkLst>
            <pc:docMk/>
            <pc:sldMk cId="3820592694" sldId="709"/>
            <ac:graphicFrameMk id="4" creationId="{1F6D0B4D-6573-6120-CE7F-75357077D220}"/>
          </ac:graphicFrameMkLst>
        </pc:graphicFrameChg>
        <pc:graphicFrameChg chg="add mod modGraphic">
          <ac:chgData name="Tilak Bahadur Thapaliya" userId="S::tthapaliya@fhi360.org::11fb5bb9-68af-4a09-b727-db9a1b26cd64" providerId="AD" clId="Web-{2DD76410-6482-AEF7-B078-677E501DAC11}" dt="2024-05-14T09:44:03.455" v="1420"/>
          <ac:graphicFrameMkLst>
            <pc:docMk/>
            <pc:sldMk cId="3820592694" sldId="709"/>
            <ac:graphicFrameMk id="6" creationId="{C6C0E284-9D08-A65B-C2F5-6722798DDC84}"/>
          </ac:graphicFrameMkLst>
        </pc:graphicFrameChg>
      </pc:sldChg>
      <pc:sldChg chg="addSp delSp modSp new ord">
        <pc:chgData name="Tilak Bahadur Thapaliya" userId="S::tthapaliya@fhi360.org::11fb5bb9-68af-4a09-b727-db9a1b26cd64" providerId="AD" clId="Web-{2DD76410-6482-AEF7-B078-677E501DAC11}" dt="2024-05-14T10:00:29.914" v="1986" actId="20577"/>
        <pc:sldMkLst>
          <pc:docMk/>
          <pc:sldMk cId="1915828960" sldId="710"/>
        </pc:sldMkLst>
        <pc:spChg chg="del">
          <ac:chgData name="Tilak Bahadur Thapaliya" userId="S::tthapaliya@fhi360.org::11fb5bb9-68af-4a09-b727-db9a1b26cd64" providerId="AD" clId="Web-{2DD76410-6482-AEF7-B078-677E501DAC11}" dt="2024-05-14T09:45:17.800" v="1434"/>
          <ac:spMkLst>
            <pc:docMk/>
            <pc:sldMk cId="1915828960" sldId="710"/>
            <ac:spMk id="2" creationId="{566F40CE-E36B-BAF4-5A99-648AB7D7645E}"/>
          </ac:spMkLst>
        </pc:spChg>
        <pc:spChg chg="mod">
          <ac:chgData name="Tilak Bahadur Thapaliya" userId="S::tthapaliya@fhi360.org::11fb5bb9-68af-4a09-b727-db9a1b26cd64" providerId="AD" clId="Web-{2DD76410-6482-AEF7-B078-677E501DAC11}" dt="2024-05-14T10:00:29.914" v="1986" actId="20577"/>
          <ac:spMkLst>
            <pc:docMk/>
            <pc:sldMk cId="1915828960" sldId="710"/>
            <ac:spMk id="3" creationId="{E4BD1766-CA55-F18F-1F26-747B21B68A74}"/>
          </ac:spMkLst>
        </pc:spChg>
        <pc:graphicFrameChg chg="add mod ord modGraphic">
          <ac:chgData name="Tilak Bahadur Thapaliya" userId="S::tthapaliya@fhi360.org::11fb5bb9-68af-4a09-b727-db9a1b26cd64" providerId="AD" clId="Web-{2DD76410-6482-AEF7-B078-677E501DAC11}" dt="2024-05-14T09:46:17.989" v="1452"/>
          <ac:graphicFrameMkLst>
            <pc:docMk/>
            <pc:sldMk cId="1915828960" sldId="710"/>
            <ac:graphicFrameMk id="4" creationId="{C6F7E4D1-4003-A097-6F9F-C471E3E53248}"/>
          </ac:graphicFrameMkLst>
        </pc:graphicFrameChg>
      </pc:sldChg>
      <pc:sldChg chg="addSp delSp modSp new">
        <pc:chgData name="Tilak Bahadur Thapaliya" userId="S::tthapaliya@fhi360.org::11fb5bb9-68af-4a09-b727-db9a1b26cd64" providerId="AD" clId="Web-{2DD76410-6482-AEF7-B078-677E501DAC11}" dt="2024-05-14T09:48:00.695" v="1475"/>
        <pc:sldMkLst>
          <pc:docMk/>
          <pc:sldMk cId="3658444054" sldId="711"/>
        </pc:sldMkLst>
        <pc:spChg chg="del">
          <ac:chgData name="Tilak Bahadur Thapaliya" userId="S::tthapaliya@fhi360.org::11fb5bb9-68af-4a09-b727-db9a1b26cd64" providerId="AD" clId="Web-{2DD76410-6482-AEF7-B078-677E501DAC11}" dt="2024-05-14T09:47:01.662" v="1457"/>
          <ac:spMkLst>
            <pc:docMk/>
            <pc:sldMk cId="3658444054" sldId="711"/>
            <ac:spMk id="2" creationId="{06314142-6BB8-2477-E9F7-752688D5058F}"/>
          </ac:spMkLst>
        </pc:spChg>
        <pc:spChg chg="mod">
          <ac:chgData name="Tilak Bahadur Thapaliya" userId="S::tthapaliya@fhi360.org::11fb5bb9-68af-4a09-b727-db9a1b26cd64" providerId="AD" clId="Web-{2DD76410-6482-AEF7-B078-677E501DAC11}" dt="2024-05-14T09:46:41.755" v="1456" actId="20577"/>
          <ac:spMkLst>
            <pc:docMk/>
            <pc:sldMk cId="3658444054" sldId="711"/>
            <ac:spMk id="3" creationId="{01002D20-2D6E-DE55-01D9-EF767A15845B}"/>
          </ac:spMkLst>
        </pc:spChg>
        <pc:graphicFrameChg chg="add mod ord modGraphic">
          <ac:chgData name="Tilak Bahadur Thapaliya" userId="S::tthapaliya@fhi360.org::11fb5bb9-68af-4a09-b727-db9a1b26cd64" providerId="AD" clId="Web-{2DD76410-6482-AEF7-B078-677E501DAC11}" dt="2024-05-14T09:48:00.695" v="1475"/>
          <ac:graphicFrameMkLst>
            <pc:docMk/>
            <pc:sldMk cId="3658444054" sldId="711"/>
            <ac:graphicFrameMk id="4" creationId="{AE83CD99-B4B4-559F-1AC0-493FF8D25510}"/>
          </ac:graphicFrameMkLst>
        </pc:graphicFrameChg>
        <pc:graphicFrameChg chg="add mod modGraphic">
          <ac:chgData name="Tilak Bahadur Thapaliya" userId="S::tthapaliya@fhi360.org::11fb5bb9-68af-4a09-b727-db9a1b26cd64" providerId="AD" clId="Web-{2DD76410-6482-AEF7-B078-677E501DAC11}" dt="2024-05-14T09:47:26.553" v="1463"/>
          <ac:graphicFrameMkLst>
            <pc:docMk/>
            <pc:sldMk cId="3658444054" sldId="711"/>
            <ac:graphicFrameMk id="6" creationId="{8CB2A071-BE84-71F5-2119-1C9E6FB1AEA8}"/>
          </ac:graphicFrameMkLst>
        </pc:graphicFrameChg>
      </pc:sldChg>
      <pc:sldChg chg="addSp delSp modSp new">
        <pc:chgData name="Tilak Bahadur Thapaliya" userId="S::tthapaliya@fhi360.org::11fb5bb9-68af-4a09-b727-db9a1b26cd64" providerId="AD" clId="Web-{2DD76410-6482-AEF7-B078-677E501DAC11}" dt="2024-05-14T09:55:04.173" v="1872"/>
        <pc:sldMkLst>
          <pc:docMk/>
          <pc:sldMk cId="3874744416" sldId="712"/>
        </pc:sldMkLst>
        <pc:spChg chg="del">
          <ac:chgData name="Tilak Bahadur Thapaliya" userId="S::tthapaliya@fhi360.org::11fb5bb9-68af-4a09-b727-db9a1b26cd64" providerId="AD" clId="Web-{2DD76410-6482-AEF7-B078-677E501DAC11}" dt="2024-05-14T09:48:33.086" v="1478"/>
          <ac:spMkLst>
            <pc:docMk/>
            <pc:sldMk cId="3874744416" sldId="712"/>
            <ac:spMk id="2" creationId="{DB70B2E7-B774-F545-58EB-3E6BDCBC22A2}"/>
          </ac:spMkLst>
        </pc:spChg>
        <pc:spChg chg="mod">
          <ac:chgData name="Tilak Bahadur Thapaliya" userId="S::tthapaliya@fhi360.org::11fb5bb9-68af-4a09-b727-db9a1b26cd64" providerId="AD" clId="Web-{2DD76410-6482-AEF7-B078-677E501DAC11}" dt="2024-05-14T09:51:29.605" v="1790" actId="20577"/>
          <ac:spMkLst>
            <pc:docMk/>
            <pc:sldMk cId="3874744416" sldId="712"/>
            <ac:spMk id="3" creationId="{C734E136-6170-9BCE-E931-AE3ECC7FE257}"/>
          </ac:spMkLst>
        </pc:spChg>
        <pc:graphicFrameChg chg="add mod ord modGraphic">
          <ac:chgData name="Tilak Bahadur Thapaliya" userId="S::tthapaliya@fhi360.org::11fb5bb9-68af-4a09-b727-db9a1b26cd64" providerId="AD" clId="Web-{2DD76410-6482-AEF7-B078-677E501DAC11}" dt="2024-05-14T09:55:04.173" v="1872"/>
          <ac:graphicFrameMkLst>
            <pc:docMk/>
            <pc:sldMk cId="3874744416" sldId="712"/>
            <ac:graphicFrameMk id="4" creationId="{94F9176B-BA56-D873-302E-822467BAA883}"/>
          </ac:graphicFrameMkLst>
        </pc:graphicFrameChg>
      </pc:sldChg>
      <pc:sldChg chg="addSp delSp modSp new">
        <pc:chgData name="Tilak Bahadur Thapaliya" userId="S::tthapaliya@fhi360.org::11fb5bb9-68af-4a09-b727-db9a1b26cd64" providerId="AD" clId="Web-{2DD76410-6482-AEF7-B078-677E501DAC11}" dt="2024-05-14T09:55:11.188" v="1873"/>
        <pc:sldMkLst>
          <pc:docMk/>
          <pc:sldMk cId="2847274632" sldId="713"/>
        </pc:sldMkLst>
        <pc:spChg chg="del">
          <ac:chgData name="Tilak Bahadur Thapaliya" userId="S::tthapaliya@fhi360.org::11fb5bb9-68af-4a09-b727-db9a1b26cd64" providerId="AD" clId="Web-{2DD76410-6482-AEF7-B078-677E501DAC11}" dt="2024-05-14T09:52:03.841" v="1795"/>
          <ac:spMkLst>
            <pc:docMk/>
            <pc:sldMk cId="2847274632" sldId="713"/>
            <ac:spMk id="2" creationId="{B6E1F813-8F6D-8B74-3644-A2150AA4988F}"/>
          </ac:spMkLst>
        </pc:spChg>
        <pc:spChg chg="mod">
          <ac:chgData name="Tilak Bahadur Thapaliya" userId="S::tthapaliya@fhi360.org::11fb5bb9-68af-4a09-b727-db9a1b26cd64" providerId="AD" clId="Web-{2DD76410-6482-AEF7-B078-677E501DAC11}" dt="2024-05-14T09:51:46.903" v="1794" actId="20577"/>
          <ac:spMkLst>
            <pc:docMk/>
            <pc:sldMk cId="2847274632" sldId="713"/>
            <ac:spMk id="3" creationId="{EC9C6244-8336-2333-026F-75DCC4580757}"/>
          </ac:spMkLst>
        </pc:spChg>
        <pc:graphicFrameChg chg="add mod ord modGraphic">
          <ac:chgData name="Tilak Bahadur Thapaliya" userId="S::tthapaliya@fhi360.org::11fb5bb9-68af-4a09-b727-db9a1b26cd64" providerId="AD" clId="Web-{2DD76410-6482-AEF7-B078-677E501DAC11}" dt="2024-05-14T09:55:11.188" v="1873"/>
          <ac:graphicFrameMkLst>
            <pc:docMk/>
            <pc:sldMk cId="2847274632" sldId="713"/>
            <ac:graphicFrameMk id="4" creationId="{70FD502F-DD35-D6D1-3D03-1DCA53D13461}"/>
          </ac:graphicFrameMkLst>
        </pc:graphicFrameChg>
        <pc:graphicFrameChg chg="add del mod">
          <ac:chgData name="Tilak Bahadur Thapaliya" userId="S::tthapaliya@fhi360.org::11fb5bb9-68af-4a09-b727-db9a1b26cd64" providerId="AD" clId="Web-{2DD76410-6482-AEF7-B078-677E501DAC11}" dt="2024-05-14T09:52:49.045" v="1827"/>
          <ac:graphicFrameMkLst>
            <pc:docMk/>
            <pc:sldMk cId="2847274632" sldId="713"/>
            <ac:graphicFrameMk id="6" creationId="{E23D321C-0C7D-D6C8-7AD6-B1F0BCBF6299}"/>
          </ac:graphicFrameMkLst>
        </pc:graphicFrameChg>
        <pc:graphicFrameChg chg="add del mod modGraphic">
          <ac:chgData name="Tilak Bahadur Thapaliya" userId="S::tthapaliya@fhi360.org::11fb5bb9-68af-4a09-b727-db9a1b26cd64" providerId="AD" clId="Web-{2DD76410-6482-AEF7-B078-677E501DAC11}" dt="2024-05-14T09:53:22.249" v="1835"/>
          <ac:graphicFrameMkLst>
            <pc:docMk/>
            <pc:sldMk cId="2847274632" sldId="713"/>
            <ac:graphicFrameMk id="8" creationId="{AED83A08-6A7C-D8A7-28D1-D229E79B8F6C}"/>
          </ac:graphicFrameMkLst>
        </pc:graphicFrameChg>
        <pc:graphicFrameChg chg="add mod modGraphic">
          <ac:chgData name="Tilak Bahadur Thapaliya" userId="S::tthapaliya@fhi360.org::11fb5bb9-68af-4a09-b727-db9a1b26cd64" providerId="AD" clId="Web-{2DD76410-6482-AEF7-B078-677E501DAC11}" dt="2024-05-14T09:53:47.843" v="1840"/>
          <ac:graphicFrameMkLst>
            <pc:docMk/>
            <pc:sldMk cId="2847274632" sldId="713"/>
            <ac:graphicFrameMk id="10" creationId="{BAB2508E-98A1-2D68-8E14-69A54EC730E2}"/>
          </ac:graphicFrameMkLst>
        </pc:graphicFrameChg>
      </pc:sldChg>
      <pc:sldChg chg="addSp delSp modSp new ord">
        <pc:chgData name="Tilak Bahadur Thapaliya" userId="S::tthapaliya@fhi360.org::11fb5bb9-68af-4a09-b727-db9a1b26cd64" providerId="AD" clId="Web-{2DD76410-6482-AEF7-B078-677E501DAC11}" dt="2024-05-14T10:00:08.726" v="1984"/>
        <pc:sldMkLst>
          <pc:docMk/>
          <pc:sldMk cId="1349857282" sldId="714"/>
        </pc:sldMkLst>
        <pc:spChg chg="del">
          <ac:chgData name="Tilak Bahadur Thapaliya" userId="S::tthapaliya@fhi360.org::11fb5bb9-68af-4a09-b727-db9a1b26cd64" providerId="AD" clId="Web-{2DD76410-6482-AEF7-B078-677E501DAC11}" dt="2024-05-14T09:56:53.425" v="1878"/>
          <ac:spMkLst>
            <pc:docMk/>
            <pc:sldMk cId="1349857282" sldId="714"/>
            <ac:spMk id="2" creationId="{D5299B39-07BC-7DE5-7EEC-3129D6358330}"/>
          </ac:spMkLst>
        </pc:spChg>
        <pc:spChg chg="mod">
          <ac:chgData name="Tilak Bahadur Thapaliya" userId="S::tthapaliya@fhi360.org::11fb5bb9-68af-4a09-b727-db9a1b26cd64" providerId="AD" clId="Web-{2DD76410-6482-AEF7-B078-677E501DAC11}" dt="2024-05-14T09:55:43.361" v="1877" actId="20577"/>
          <ac:spMkLst>
            <pc:docMk/>
            <pc:sldMk cId="1349857282" sldId="714"/>
            <ac:spMk id="3" creationId="{018BD404-6CE0-3F00-881F-157177310CE3}"/>
          </ac:spMkLst>
        </pc:spChg>
        <pc:graphicFrameChg chg="add mod ord modGraphic">
          <ac:chgData name="Tilak Bahadur Thapaliya" userId="S::tthapaliya@fhi360.org::11fb5bb9-68af-4a09-b727-db9a1b26cd64" providerId="AD" clId="Web-{2DD76410-6482-AEF7-B078-677E501DAC11}" dt="2024-05-14T10:00:08.726" v="1984"/>
          <ac:graphicFrameMkLst>
            <pc:docMk/>
            <pc:sldMk cId="1349857282" sldId="714"/>
            <ac:graphicFrameMk id="4" creationId="{E60BF525-0662-F7C2-4073-D039480334B0}"/>
          </ac:graphicFrameMkLst>
        </pc:graphicFrameChg>
        <pc:graphicFrameChg chg="add del mod">
          <ac:chgData name="Tilak Bahadur Thapaliya" userId="S::tthapaliya@fhi360.org::11fb5bb9-68af-4a09-b727-db9a1b26cd64" providerId="AD" clId="Web-{2DD76410-6482-AEF7-B078-677E501DAC11}" dt="2024-05-14T09:57:42.911" v="1902"/>
          <ac:graphicFrameMkLst>
            <pc:docMk/>
            <pc:sldMk cId="1349857282" sldId="714"/>
            <ac:graphicFrameMk id="6" creationId="{BDBF4B59-5685-DC1B-30B4-D707AFA8103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878EF9-046D-4120-A6DA-BD9C38CB4B0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91E946F-CFF0-4AFB-B8FB-F958B40C572A}">
      <dgm:prSet phldrT="[Text]"/>
      <dgm:spPr/>
      <dgm:t>
        <a:bodyPr/>
        <a:lstStyle/>
        <a:p>
          <a:r>
            <a:rPr lang="en-US" dirty="0"/>
            <a:t>Pre-award</a:t>
          </a:r>
        </a:p>
      </dgm:t>
    </dgm:pt>
    <dgm:pt modelId="{87A85B0E-513B-4E99-8D14-343735FC9BDE}" type="parTrans" cxnId="{ECD702C8-43BA-493C-8859-54E423EECA1D}">
      <dgm:prSet/>
      <dgm:spPr/>
      <dgm:t>
        <a:bodyPr/>
        <a:lstStyle/>
        <a:p>
          <a:endParaRPr lang="en-US"/>
        </a:p>
      </dgm:t>
    </dgm:pt>
    <dgm:pt modelId="{E96E63A8-2E30-41D3-838D-6625A3C3DE89}" type="sibTrans" cxnId="{ECD702C8-43BA-493C-8859-54E423EECA1D}">
      <dgm:prSet/>
      <dgm:spPr/>
      <dgm:t>
        <a:bodyPr/>
        <a:lstStyle/>
        <a:p>
          <a:endParaRPr lang="en-US"/>
        </a:p>
      </dgm:t>
    </dgm:pt>
    <dgm:pt modelId="{72F8318E-AEF5-4612-B4A5-CD0D42DCEE42}">
      <dgm:prSet phldrT="[Text]"/>
      <dgm:spPr/>
      <dgm:t>
        <a:bodyPr/>
        <a:lstStyle/>
        <a:p>
          <a:r>
            <a:rPr lang="en-US" dirty="0"/>
            <a:t>Award</a:t>
          </a:r>
        </a:p>
      </dgm:t>
    </dgm:pt>
    <dgm:pt modelId="{E8B98D52-019D-47E1-B592-4D9349B3996E}" type="parTrans" cxnId="{FF233EB2-2FCB-4F66-9A28-47E82CB3F383}">
      <dgm:prSet/>
      <dgm:spPr/>
      <dgm:t>
        <a:bodyPr/>
        <a:lstStyle/>
        <a:p>
          <a:endParaRPr lang="en-US"/>
        </a:p>
      </dgm:t>
    </dgm:pt>
    <dgm:pt modelId="{1BC697AC-B5AA-4B6A-87ED-117C4D1BC07D}" type="sibTrans" cxnId="{FF233EB2-2FCB-4F66-9A28-47E82CB3F383}">
      <dgm:prSet/>
      <dgm:spPr/>
      <dgm:t>
        <a:bodyPr/>
        <a:lstStyle/>
        <a:p>
          <a:endParaRPr lang="en-US"/>
        </a:p>
      </dgm:t>
    </dgm:pt>
    <dgm:pt modelId="{9813BFEC-02F3-4330-9C2C-00B2E474D0D5}">
      <dgm:prSet phldrT="[Text]"/>
      <dgm:spPr/>
      <dgm:t>
        <a:bodyPr/>
        <a:lstStyle/>
        <a:p>
          <a:r>
            <a:rPr lang="en-US" dirty="0"/>
            <a:t>Post-award</a:t>
          </a:r>
        </a:p>
      </dgm:t>
    </dgm:pt>
    <dgm:pt modelId="{50C980B9-0C01-4402-8252-C4CCB15304BE}" type="parTrans" cxnId="{A5F81705-98BF-4577-B679-B8B586136E04}">
      <dgm:prSet/>
      <dgm:spPr/>
      <dgm:t>
        <a:bodyPr/>
        <a:lstStyle/>
        <a:p>
          <a:endParaRPr lang="en-US"/>
        </a:p>
      </dgm:t>
    </dgm:pt>
    <dgm:pt modelId="{3AC8222F-9F78-4E38-BFF9-BA9D3B7FE642}" type="sibTrans" cxnId="{A5F81705-98BF-4577-B679-B8B586136E04}">
      <dgm:prSet/>
      <dgm:spPr/>
      <dgm:t>
        <a:bodyPr/>
        <a:lstStyle/>
        <a:p>
          <a:endParaRPr lang="en-US"/>
        </a:p>
      </dgm:t>
    </dgm:pt>
    <dgm:pt modelId="{16142C02-7A6A-4A71-B3D5-73DAA85027DD}">
      <dgm:prSet phldrT="[Text]"/>
      <dgm:spPr/>
      <dgm:t>
        <a:bodyPr/>
        <a:lstStyle/>
        <a:p>
          <a:r>
            <a:rPr lang="en-US" dirty="0"/>
            <a:t>Closeout</a:t>
          </a:r>
        </a:p>
      </dgm:t>
    </dgm:pt>
    <dgm:pt modelId="{DA515DBA-CD2C-4398-ADB2-AD37A2CB2449}" type="parTrans" cxnId="{20C34119-8845-43CF-86A8-D95232CD3C8B}">
      <dgm:prSet/>
      <dgm:spPr/>
      <dgm:t>
        <a:bodyPr/>
        <a:lstStyle/>
        <a:p>
          <a:endParaRPr lang="en-US"/>
        </a:p>
      </dgm:t>
    </dgm:pt>
    <dgm:pt modelId="{886D6E0C-0C7C-4D6D-A58F-7A830C15B5BE}" type="sibTrans" cxnId="{20C34119-8845-43CF-86A8-D95232CD3C8B}">
      <dgm:prSet/>
      <dgm:spPr/>
      <dgm:t>
        <a:bodyPr/>
        <a:lstStyle/>
        <a:p>
          <a:endParaRPr lang="en-US"/>
        </a:p>
      </dgm:t>
    </dgm:pt>
    <dgm:pt modelId="{B0335583-B5D2-4E18-9FEB-2A58216F08E8}" type="pres">
      <dgm:prSet presAssocID="{1F878EF9-046D-4120-A6DA-BD9C38CB4B02}" presName="Name0" presStyleCnt="0">
        <dgm:presLayoutVars>
          <dgm:dir/>
          <dgm:resizeHandles val="exact"/>
        </dgm:presLayoutVars>
      </dgm:prSet>
      <dgm:spPr/>
    </dgm:pt>
    <dgm:pt modelId="{04EB1503-142D-4115-9611-BABF7E3B2DA3}" type="pres">
      <dgm:prSet presAssocID="{1F878EF9-046D-4120-A6DA-BD9C38CB4B02}" presName="cycle" presStyleCnt="0"/>
      <dgm:spPr/>
    </dgm:pt>
    <dgm:pt modelId="{A389D509-B0EA-4CA7-B76E-E656CE95B8FC}" type="pres">
      <dgm:prSet presAssocID="{391E946F-CFF0-4AFB-B8FB-F958B40C572A}" presName="nodeFirstNode" presStyleLbl="node1" presStyleIdx="0" presStyleCnt="4" custScaleX="64842" custScaleY="36235" custRadScaleRad="150007" custRadScaleInc="-25645">
        <dgm:presLayoutVars>
          <dgm:bulletEnabled val="1"/>
        </dgm:presLayoutVars>
      </dgm:prSet>
      <dgm:spPr/>
    </dgm:pt>
    <dgm:pt modelId="{9E7EFF13-883D-4148-A36A-DE0D8A82F176}" type="pres">
      <dgm:prSet presAssocID="{E96E63A8-2E30-41D3-838D-6625A3C3DE89}" presName="sibTransFirstNode" presStyleLbl="bgShp" presStyleIdx="0" presStyleCnt="1" custScaleX="169118" custLinFactNeighborX="5086" custLinFactNeighborY="4228"/>
      <dgm:spPr/>
    </dgm:pt>
    <dgm:pt modelId="{A2F19B5D-4686-4AC8-93B7-79EA2838DEFE}" type="pres">
      <dgm:prSet presAssocID="{72F8318E-AEF5-4612-B4A5-CD0D42DCEE42}" presName="nodeFollowingNodes" presStyleLbl="node1" presStyleIdx="1" presStyleCnt="4" custScaleX="46344" custScaleY="45373" custRadScaleRad="175883" custRadScaleInc="-7702">
        <dgm:presLayoutVars>
          <dgm:bulletEnabled val="1"/>
        </dgm:presLayoutVars>
      </dgm:prSet>
      <dgm:spPr/>
    </dgm:pt>
    <dgm:pt modelId="{22CF1F3D-2174-43CD-B9B6-3ACBC276BE8F}" type="pres">
      <dgm:prSet presAssocID="{9813BFEC-02F3-4330-9C2C-00B2E474D0D5}" presName="nodeFollowingNodes" presStyleLbl="node1" presStyleIdx="2" presStyleCnt="4" custScaleX="41750" custScaleY="34483" custRadScaleRad="121633" custRadScaleInc="26309">
        <dgm:presLayoutVars>
          <dgm:bulletEnabled val="1"/>
        </dgm:presLayoutVars>
      </dgm:prSet>
      <dgm:spPr/>
    </dgm:pt>
    <dgm:pt modelId="{C2A40A00-89E0-4CA1-BA8A-078D05611FD4}" type="pres">
      <dgm:prSet presAssocID="{16142C02-7A6A-4A71-B3D5-73DAA85027DD}" presName="nodeFollowingNodes" presStyleLbl="node1" presStyleIdx="3" presStyleCnt="4" custScaleX="49332" custScaleY="53267" custRadScaleRad="257265" custRadScaleInc="5262">
        <dgm:presLayoutVars>
          <dgm:bulletEnabled val="1"/>
        </dgm:presLayoutVars>
      </dgm:prSet>
      <dgm:spPr/>
    </dgm:pt>
  </dgm:ptLst>
  <dgm:cxnLst>
    <dgm:cxn modelId="{A5F81705-98BF-4577-B679-B8B586136E04}" srcId="{1F878EF9-046D-4120-A6DA-BD9C38CB4B02}" destId="{9813BFEC-02F3-4330-9C2C-00B2E474D0D5}" srcOrd="2" destOrd="0" parTransId="{50C980B9-0C01-4402-8252-C4CCB15304BE}" sibTransId="{3AC8222F-9F78-4E38-BFF9-BA9D3B7FE642}"/>
    <dgm:cxn modelId="{20C34119-8845-43CF-86A8-D95232CD3C8B}" srcId="{1F878EF9-046D-4120-A6DA-BD9C38CB4B02}" destId="{16142C02-7A6A-4A71-B3D5-73DAA85027DD}" srcOrd="3" destOrd="0" parTransId="{DA515DBA-CD2C-4398-ADB2-AD37A2CB2449}" sibTransId="{886D6E0C-0C7C-4D6D-A58F-7A830C15B5BE}"/>
    <dgm:cxn modelId="{437E6675-838F-4155-99FA-2BB11FD4CA3C}" type="presOf" srcId="{9813BFEC-02F3-4330-9C2C-00B2E474D0D5}" destId="{22CF1F3D-2174-43CD-B9B6-3ACBC276BE8F}" srcOrd="0" destOrd="0" presId="urn:microsoft.com/office/officeart/2005/8/layout/cycle3"/>
    <dgm:cxn modelId="{72D39657-508E-4B66-9562-BFAE024F0D11}" type="presOf" srcId="{72F8318E-AEF5-4612-B4A5-CD0D42DCEE42}" destId="{A2F19B5D-4686-4AC8-93B7-79EA2838DEFE}" srcOrd="0" destOrd="0" presId="urn:microsoft.com/office/officeart/2005/8/layout/cycle3"/>
    <dgm:cxn modelId="{6A6A07A2-BC1A-45A2-A746-FE77499E8C4E}" type="presOf" srcId="{391E946F-CFF0-4AFB-B8FB-F958B40C572A}" destId="{A389D509-B0EA-4CA7-B76E-E656CE95B8FC}" srcOrd="0" destOrd="0" presId="urn:microsoft.com/office/officeart/2005/8/layout/cycle3"/>
    <dgm:cxn modelId="{FF233EB2-2FCB-4F66-9A28-47E82CB3F383}" srcId="{1F878EF9-046D-4120-A6DA-BD9C38CB4B02}" destId="{72F8318E-AEF5-4612-B4A5-CD0D42DCEE42}" srcOrd="1" destOrd="0" parTransId="{E8B98D52-019D-47E1-B592-4D9349B3996E}" sibTransId="{1BC697AC-B5AA-4B6A-87ED-117C4D1BC07D}"/>
    <dgm:cxn modelId="{ECD702C8-43BA-493C-8859-54E423EECA1D}" srcId="{1F878EF9-046D-4120-A6DA-BD9C38CB4B02}" destId="{391E946F-CFF0-4AFB-B8FB-F958B40C572A}" srcOrd="0" destOrd="0" parTransId="{87A85B0E-513B-4E99-8D14-343735FC9BDE}" sibTransId="{E96E63A8-2E30-41D3-838D-6625A3C3DE89}"/>
    <dgm:cxn modelId="{DF4AB6D3-3573-497F-9574-5C67DB1D200A}" type="presOf" srcId="{16142C02-7A6A-4A71-B3D5-73DAA85027DD}" destId="{C2A40A00-89E0-4CA1-BA8A-078D05611FD4}" srcOrd="0" destOrd="0" presId="urn:microsoft.com/office/officeart/2005/8/layout/cycle3"/>
    <dgm:cxn modelId="{51E342E6-8FEC-41C1-B9F6-4C17FC81E55F}" type="presOf" srcId="{1F878EF9-046D-4120-A6DA-BD9C38CB4B02}" destId="{B0335583-B5D2-4E18-9FEB-2A58216F08E8}" srcOrd="0" destOrd="0" presId="urn:microsoft.com/office/officeart/2005/8/layout/cycle3"/>
    <dgm:cxn modelId="{2D1D2DE8-C791-4194-AEE8-FBB20CB71167}" type="presOf" srcId="{E96E63A8-2E30-41D3-838D-6625A3C3DE89}" destId="{9E7EFF13-883D-4148-A36A-DE0D8A82F176}" srcOrd="0" destOrd="0" presId="urn:microsoft.com/office/officeart/2005/8/layout/cycle3"/>
    <dgm:cxn modelId="{98ED9D9E-991E-49C4-AA6A-5ED140DE295D}" type="presParOf" srcId="{B0335583-B5D2-4E18-9FEB-2A58216F08E8}" destId="{04EB1503-142D-4115-9611-BABF7E3B2DA3}" srcOrd="0" destOrd="0" presId="urn:microsoft.com/office/officeart/2005/8/layout/cycle3"/>
    <dgm:cxn modelId="{02358FC5-FE4E-46F9-80A7-0901B9A5A9D9}" type="presParOf" srcId="{04EB1503-142D-4115-9611-BABF7E3B2DA3}" destId="{A389D509-B0EA-4CA7-B76E-E656CE95B8FC}" srcOrd="0" destOrd="0" presId="urn:microsoft.com/office/officeart/2005/8/layout/cycle3"/>
    <dgm:cxn modelId="{B29402A8-27E7-4544-B8A0-D47731D8D93F}" type="presParOf" srcId="{04EB1503-142D-4115-9611-BABF7E3B2DA3}" destId="{9E7EFF13-883D-4148-A36A-DE0D8A82F176}" srcOrd="1" destOrd="0" presId="urn:microsoft.com/office/officeart/2005/8/layout/cycle3"/>
    <dgm:cxn modelId="{95D150DF-52FC-4A5D-94A3-9E6D1B2B3487}" type="presParOf" srcId="{04EB1503-142D-4115-9611-BABF7E3B2DA3}" destId="{A2F19B5D-4686-4AC8-93B7-79EA2838DEFE}" srcOrd="2" destOrd="0" presId="urn:microsoft.com/office/officeart/2005/8/layout/cycle3"/>
    <dgm:cxn modelId="{8EA08445-0C1A-4021-9B80-3F1658DE0CAE}" type="presParOf" srcId="{04EB1503-142D-4115-9611-BABF7E3B2DA3}" destId="{22CF1F3D-2174-43CD-B9B6-3ACBC276BE8F}" srcOrd="3" destOrd="0" presId="urn:microsoft.com/office/officeart/2005/8/layout/cycle3"/>
    <dgm:cxn modelId="{FB0A4298-E1B3-4FD1-B06B-849597A53921}" type="presParOf" srcId="{04EB1503-142D-4115-9611-BABF7E3B2DA3}" destId="{C2A40A00-89E0-4CA1-BA8A-078D05611FD4}"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EFF13-883D-4148-A36A-DE0D8A82F176}">
      <dsp:nvSpPr>
        <dsp:cNvPr id="0" name=""/>
        <dsp:cNvSpPr/>
      </dsp:nvSpPr>
      <dsp:spPr>
        <a:xfrm>
          <a:off x="923841" y="-1463"/>
          <a:ext cx="8149177" cy="4818633"/>
        </a:xfrm>
        <a:prstGeom prst="circularArrow">
          <a:avLst>
            <a:gd name="adj1" fmla="val 4668"/>
            <a:gd name="adj2" fmla="val 272909"/>
            <a:gd name="adj3" fmla="val 14035403"/>
            <a:gd name="adj4" fmla="val 17264391"/>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89D509-B0EA-4CA7-B76E-E656CE95B8FC}">
      <dsp:nvSpPr>
        <dsp:cNvPr id="0" name=""/>
        <dsp:cNvSpPr/>
      </dsp:nvSpPr>
      <dsp:spPr>
        <a:xfrm>
          <a:off x="3704084" y="0"/>
          <a:ext cx="2098539" cy="5863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Pre-award</a:t>
          </a:r>
        </a:p>
      </dsp:txBody>
      <dsp:txXfrm>
        <a:off x="3732707" y="28623"/>
        <a:ext cx="2041293" cy="529106"/>
      </dsp:txXfrm>
    </dsp:sp>
    <dsp:sp modelId="{A2F19B5D-4686-4AC8-93B7-79EA2838DEFE}">
      <dsp:nvSpPr>
        <dsp:cNvPr id="0" name=""/>
        <dsp:cNvSpPr/>
      </dsp:nvSpPr>
      <dsp:spPr>
        <a:xfrm>
          <a:off x="7854335" y="1886424"/>
          <a:ext cx="1499872" cy="7342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Award</a:t>
          </a:r>
        </a:p>
      </dsp:txBody>
      <dsp:txXfrm>
        <a:off x="7890177" y="1922266"/>
        <a:ext cx="1428188" cy="662539"/>
      </dsp:txXfrm>
    </dsp:sp>
    <dsp:sp modelId="{22CF1F3D-2174-43CD-B9B6-3ACBC276BE8F}">
      <dsp:nvSpPr>
        <dsp:cNvPr id="0" name=""/>
        <dsp:cNvSpPr/>
      </dsp:nvSpPr>
      <dsp:spPr>
        <a:xfrm>
          <a:off x="4216610" y="4259146"/>
          <a:ext cx="1351192" cy="5580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Post-award</a:t>
          </a:r>
        </a:p>
      </dsp:txBody>
      <dsp:txXfrm>
        <a:off x="4243849" y="4286385"/>
        <a:ext cx="1296714" cy="503523"/>
      </dsp:txXfrm>
    </dsp:sp>
    <dsp:sp modelId="{C2A40A00-89E0-4CA1-BA8A-078D05611FD4}">
      <dsp:nvSpPr>
        <dsp:cNvPr id="0" name=""/>
        <dsp:cNvSpPr/>
      </dsp:nvSpPr>
      <dsp:spPr>
        <a:xfrm>
          <a:off x="335585" y="1822510"/>
          <a:ext cx="1596575" cy="8619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Closeout</a:t>
          </a:r>
        </a:p>
      </dsp:txBody>
      <dsp:txXfrm>
        <a:off x="377663" y="1864588"/>
        <a:ext cx="1512419" cy="77780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EEE6E0-BC2C-012A-AFF6-BF73DEB6CC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6B899E6-B757-4EAA-33E2-65DBB1A902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58CFC3-7E54-7A40-BBA2-176A299549BD}" type="datetimeFigureOut">
              <a:rPr lang="en-US" smtClean="0"/>
              <a:t>5/19/2024</a:t>
            </a:fld>
            <a:endParaRPr lang="en-US"/>
          </a:p>
        </p:txBody>
      </p:sp>
      <p:sp>
        <p:nvSpPr>
          <p:cNvPr id="4" name="Footer Placeholder 3">
            <a:extLst>
              <a:ext uri="{FF2B5EF4-FFF2-40B4-BE49-F238E27FC236}">
                <a16:creationId xmlns:a16="http://schemas.microsoft.com/office/drawing/2014/main" id="{B83C7CFA-F7E4-1CF2-13E1-2312D5675B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E610300-86AF-6734-DAAB-78457B230C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174486-1D4F-DC45-B2E3-3EEEEFBCA0BE}" type="slidenum">
              <a:rPr lang="en-US" smtClean="0"/>
              <a:t>‹#›</a:t>
            </a:fld>
            <a:endParaRPr lang="en-US"/>
          </a:p>
        </p:txBody>
      </p:sp>
    </p:spTree>
    <p:extLst>
      <p:ext uri="{BB962C8B-B14F-4D97-AF65-F5344CB8AC3E}">
        <p14:creationId xmlns:p14="http://schemas.microsoft.com/office/powerpoint/2010/main" val="2838941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BB93D-A499-8C49-89DB-894BFFA5CBDC}" type="datetimeFigureOut">
              <a:rPr lang="en-US" smtClean="0"/>
              <a:t>5/19/2024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9DD76-6F3D-1A42-8AFB-7E5F8ED43188}" type="slidenum">
              <a:rPr lang="en-US" smtClean="0"/>
              <a:t>‹#›</a:t>
            </a:fld>
            <a:endParaRPr lang="en-US"/>
          </a:p>
        </p:txBody>
      </p:sp>
    </p:spTree>
    <p:extLst>
      <p:ext uri="{BB962C8B-B14F-4D97-AF65-F5344CB8AC3E}">
        <p14:creationId xmlns:p14="http://schemas.microsoft.com/office/powerpoint/2010/main" val="358677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39DD76-6F3D-1A42-8AFB-7E5F8ED431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55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39DD76-6F3D-1A42-8AFB-7E5F8ED43188}" type="slidenum">
              <a:rPr lang="en-US" smtClean="0"/>
              <a:t>73</a:t>
            </a:fld>
            <a:endParaRPr lang="en-US"/>
          </a:p>
        </p:txBody>
      </p:sp>
    </p:spTree>
    <p:extLst>
      <p:ext uri="{BB962C8B-B14F-4D97-AF65-F5344CB8AC3E}">
        <p14:creationId xmlns:p14="http://schemas.microsoft.com/office/powerpoint/2010/main" val="2687023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0.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0.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48F3DCFA-F6A8-5A19-8402-9AACD4BED19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0126" b="59877"/>
          <a:stretch/>
        </p:blipFill>
        <p:spPr>
          <a:xfrm>
            <a:off x="-1" y="0"/>
            <a:ext cx="2334127" cy="6858000"/>
          </a:xfrm>
          <a:prstGeom prst="rect">
            <a:avLst/>
          </a:prstGeom>
        </p:spPr>
      </p:pic>
      <p:pic>
        <p:nvPicPr>
          <p:cNvPr id="6" name="Picture 5">
            <a:extLst>
              <a:ext uri="{FF2B5EF4-FFF2-40B4-BE49-F238E27FC236}">
                <a16:creationId xmlns:a16="http://schemas.microsoft.com/office/drawing/2014/main" id="{0E7A2266-285D-F2F4-E718-1DEDE65A8123}"/>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2893416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0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198" y="5141126"/>
            <a:ext cx="9144000" cy="873196"/>
          </a:xfrm>
        </p:spPr>
        <p:txBody>
          <a:bodyPr anchor="b">
            <a:normAutofit/>
          </a:bodyPr>
          <a:lstStyle>
            <a:lvl1pPr algn="l">
              <a:defRPr sz="40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198" y="6014322"/>
            <a:ext cx="9144000" cy="543295"/>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5">
            <a:extLst>
              <a:ext uri="{FF2B5EF4-FFF2-40B4-BE49-F238E27FC236}">
                <a16:creationId xmlns:a16="http://schemas.microsoft.com/office/drawing/2014/main" id="{C51652F3-1AC4-E009-8EBA-62F08BE9D3BC}"/>
              </a:ext>
            </a:extLst>
          </p:cNvPr>
          <p:cNvSpPr>
            <a:spLocks noGrp="1"/>
          </p:cNvSpPr>
          <p:nvPr>
            <p:ph type="pic" sz="quarter" idx="10"/>
          </p:nvPr>
        </p:nvSpPr>
        <p:spPr>
          <a:xfrm>
            <a:off x="3672840" y="177303"/>
            <a:ext cx="4846320" cy="4846320"/>
          </a:xfrm>
          <a:prstGeom prst="ellipse">
            <a:avLst/>
          </a:prstGeom>
          <a:solidFill>
            <a:schemeClr val="bg1">
              <a:lumMod val="95000"/>
            </a:schemeClr>
          </a:solidFill>
        </p:spPr>
        <p:txBody>
          <a:bodyPr>
            <a:normAutofit/>
          </a:bodyPr>
          <a:lstStyle>
            <a:lvl1pPr marL="0" indent="0">
              <a:buNone/>
              <a:defRPr sz="1000"/>
            </a:lvl1pPr>
          </a:lstStyle>
          <a:p>
            <a:r>
              <a:rPr lang="en-US"/>
              <a:t>Click icon to add picture</a:t>
            </a:r>
          </a:p>
        </p:txBody>
      </p:sp>
      <p:sp>
        <p:nvSpPr>
          <p:cNvPr id="20" name="Picture Placeholder 19">
            <a:extLst>
              <a:ext uri="{FF2B5EF4-FFF2-40B4-BE49-F238E27FC236}">
                <a16:creationId xmlns:a16="http://schemas.microsoft.com/office/drawing/2014/main" id="{0C15DDEE-84EF-6C84-3820-53596E1E9385}"/>
              </a:ext>
            </a:extLst>
          </p:cNvPr>
          <p:cNvSpPr>
            <a:spLocks noGrp="1"/>
          </p:cNvSpPr>
          <p:nvPr>
            <p:ph type="pic" sz="quarter" idx="11"/>
          </p:nvPr>
        </p:nvSpPr>
        <p:spPr>
          <a:xfrm>
            <a:off x="8729870" y="177303"/>
            <a:ext cx="3462130" cy="4846320"/>
          </a:xfrm>
          <a:custGeom>
            <a:avLst/>
            <a:gdLst>
              <a:gd name="connsiteX0" fmla="*/ 2423160 w 3462130"/>
              <a:gd name="connsiteY0" fmla="*/ 0 h 4846320"/>
              <a:gd name="connsiteX1" fmla="*/ 3366363 w 3462130"/>
              <a:gd name="connsiteY1" fmla="*/ 190424 h 4846320"/>
              <a:gd name="connsiteX2" fmla="*/ 3462130 w 3462130"/>
              <a:gd name="connsiteY2" fmla="*/ 236557 h 4846320"/>
              <a:gd name="connsiteX3" fmla="*/ 3462130 w 3462130"/>
              <a:gd name="connsiteY3" fmla="*/ 4609763 h 4846320"/>
              <a:gd name="connsiteX4" fmla="*/ 3366363 w 3462130"/>
              <a:gd name="connsiteY4" fmla="*/ 4655896 h 4846320"/>
              <a:gd name="connsiteX5" fmla="*/ 2423160 w 3462130"/>
              <a:gd name="connsiteY5" fmla="*/ 4846320 h 4846320"/>
              <a:gd name="connsiteX6" fmla="*/ 0 w 3462130"/>
              <a:gd name="connsiteY6" fmla="*/ 2423160 h 4846320"/>
              <a:gd name="connsiteX7" fmla="*/ 2423160 w 3462130"/>
              <a:gd name="connsiteY7" fmla="*/ 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130" h="4846320">
                <a:moveTo>
                  <a:pt x="2423160" y="0"/>
                </a:moveTo>
                <a:cubicBezTo>
                  <a:pt x="2757729" y="0"/>
                  <a:pt x="3076460" y="67805"/>
                  <a:pt x="3366363" y="190424"/>
                </a:cubicBezTo>
                <a:lnTo>
                  <a:pt x="3462130" y="236557"/>
                </a:lnTo>
                <a:lnTo>
                  <a:pt x="3462130" y="4609763"/>
                </a:lnTo>
                <a:lnTo>
                  <a:pt x="3366363" y="4655896"/>
                </a:lnTo>
                <a:cubicBezTo>
                  <a:pt x="3076460" y="4778515"/>
                  <a:pt x="2757729" y="4846320"/>
                  <a:pt x="2423160" y="4846320"/>
                </a:cubicBezTo>
                <a:cubicBezTo>
                  <a:pt x="1084886" y="4846320"/>
                  <a:pt x="0" y="3761434"/>
                  <a:pt x="0" y="2423160"/>
                </a:cubicBezTo>
                <a:cubicBezTo>
                  <a:pt x="0" y="1084886"/>
                  <a:pt x="1084886" y="0"/>
                  <a:pt x="2423160" y="0"/>
                </a:cubicBezTo>
                <a:close/>
              </a:path>
            </a:pathLst>
          </a:custGeom>
          <a:solidFill>
            <a:schemeClr val="bg1">
              <a:lumMod val="95000"/>
            </a:schemeClr>
          </a:solidFill>
        </p:spPr>
        <p:txBody>
          <a:bodyPr wrap="square">
            <a:noAutofit/>
          </a:bodyPr>
          <a:lstStyle>
            <a:lvl1pPr marL="0" indent="0">
              <a:buNone/>
              <a:defRPr sz="1000"/>
            </a:lvl1pPr>
          </a:lstStyle>
          <a:p>
            <a:r>
              <a:rPr lang="en-US"/>
              <a:t>Click icon to add picture</a:t>
            </a:r>
          </a:p>
        </p:txBody>
      </p:sp>
      <p:sp>
        <p:nvSpPr>
          <p:cNvPr id="12" name="Picture Placeholder 11">
            <a:extLst>
              <a:ext uri="{FF2B5EF4-FFF2-40B4-BE49-F238E27FC236}">
                <a16:creationId xmlns:a16="http://schemas.microsoft.com/office/drawing/2014/main" id="{3AF5B2E3-B9A6-0E51-D4CA-E1DAA5ADD0B9}"/>
              </a:ext>
            </a:extLst>
          </p:cNvPr>
          <p:cNvSpPr>
            <a:spLocks noGrp="1"/>
          </p:cNvSpPr>
          <p:nvPr>
            <p:ph type="pic" sz="quarter" idx="12"/>
          </p:nvPr>
        </p:nvSpPr>
        <p:spPr>
          <a:xfrm>
            <a:off x="0" y="177303"/>
            <a:ext cx="3462130" cy="4846320"/>
          </a:xfrm>
          <a:custGeom>
            <a:avLst/>
            <a:gdLst>
              <a:gd name="connsiteX0" fmla="*/ 1038970 w 3462130"/>
              <a:gd name="connsiteY0" fmla="*/ 0 h 4846320"/>
              <a:gd name="connsiteX1" fmla="*/ 3462130 w 3462130"/>
              <a:gd name="connsiteY1" fmla="*/ 2423160 h 4846320"/>
              <a:gd name="connsiteX2" fmla="*/ 1038970 w 3462130"/>
              <a:gd name="connsiteY2" fmla="*/ 4846320 h 4846320"/>
              <a:gd name="connsiteX3" fmla="*/ 95767 w 3462130"/>
              <a:gd name="connsiteY3" fmla="*/ 4655896 h 4846320"/>
              <a:gd name="connsiteX4" fmla="*/ 0 w 3462130"/>
              <a:gd name="connsiteY4" fmla="*/ 4609763 h 4846320"/>
              <a:gd name="connsiteX5" fmla="*/ 0 w 3462130"/>
              <a:gd name="connsiteY5" fmla="*/ 236557 h 4846320"/>
              <a:gd name="connsiteX6" fmla="*/ 95767 w 3462130"/>
              <a:gd name="connsiteY6" fmla="*/ 190424 h 4846320"/>
              <a:gd name="connsiteX7" fmla="*/ 1038970 w 3462130"/>
              <a:gd name="connsiteY7" fmla="*/ 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130" h="4846320">
                <a:moveTo>
                  <a:pt x="1038970" y="0"/>
                </a:moveTo>
                <a:cubicBezTo>
                  <a:pt x="2377244" y="0"/>
                  <a:pt x="3462130" y="1084886"/>
                  <a:pt x="3462130" y="2423160"/>
                </a:cubicBezTo>
                <a:cubicBezTo>
                  <a:pt x="3462130" y="3761434"/>
                  <a:pt x="2377244" y="4846320"/>
                  <a:pt x="1038970" y="4846320"/>
                </a:cubicBezTo>
                <a:cubicBezTo>
                  <a:pt x="704402" y="4846320"/>
                  <a:pt x="385670" y="4778515"/>
                  <a:pt x="95767" y="4655896"/>
                </a:cubicBezTo>
                <a:lnTo>
                  <a:pt x="0" y="4609763"/>
                </a:lnTo>
                <a:lnTo>
                  <a:pt x="0" y="236557"/>
                </a:lnTo>
                <a:lnTo>
                  <a:pt x="95767" y="190424"/>
                </a:lnTo>
                <a:cubicBezTo>
                  <a:pt x="385670" y="67806"/>
                  <a:pt x="704402" y="0"/>
                  <a:pt x="1038970" y="0"/>
                </a:cubicBezTo>
                <a:close/>
              </a:path>
            </a:pathLst>
          </a:custGeom>
          <a:solidFill>
            <a:schemeClr val="bg1">
              <a:lumMod val="95000"/>
            </a:schemeClr>
          </a:solidFill>
        </p:spPr>
        <p:txBody>
          <a:bodyPr wrap="square">
            <a:noAutofit/>
          </a:bodyPr>
          <a:lstStyle>
            <a:lvl1pPr marL="0" indent="0">
              <a:buNone/>
              <a:defRPr sz="1000"/>
            </a:lvl1pPr>
          </a:lstStyle>
          <a:p>
            <a:r>
              <a:rPr lang="en-US"/>
              <a:t>Click icon to add picture</a:t>
            </a:r>
          </a:p>
        </p:txBody>
      </p:sp>
      <p:pic>
        <p:nvPicPr>
          <p:cNvPr id="4" name="Picture 3">
            <a:extLst>
              <a:ext uri="{FF2B5EF4-FFF2-40B4-BE49-F238E27FC236}">
                <a16:creationId xmlns:a16="http://schemas.microsoft.com/office/drawing/2014/main" id="{61ABAECD-8AED-F147-DE7B-EC1D7AC1B2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7522" y="5474936"/>
            <a:ext cx="1097280" cy="811326"/>
          </a:xfrm>
          <a:prstGeom prst="rect">
            <a:avLst/>
          </a:prstGeom>
        </p:spPr>
      </p:pic>
    </p:spTree>
    <p:extLst>
      <p:ext uri="{BB962C8B-B14F-4D97-AF65-F5344CB8AC3E}">
        <p14:creationId xmlns:p14="http://schemas.microsoft.com/office/powerpoint/2010/main" val="1740087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10">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A75DC807-558B-D9CB-81C6-AF5950BD5066}"/>
              </a:ext>
            </a:extLst>
          </p:cNvPr>
          <p:cNvSpPr>
            <a:spLocks noGrp="1"/>
          </p:cNvSpPr>
          <p:nvPr>
            <p:ph type="pic" sz="quarter" idx="10"/>
          </p:nvPr>
        </p:nvSpPr>
        <p:spPr>
          <a:xfrm>
            <a:off x="6424863" y="0"/>
            <a:ext cx="5767137" cy="6675120"/>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6" name="Title 1">
            <a:extLst>
              <a:ext uri="{FF2B5EF4-FFF2-40B4-BE49-F238E27FC236}">
                <a16:creationId xmlns:a16="http://schemas.microsoft.com/office/drawing/2014/main" id="{8E953CC9-1C88-10E3-EFB5-AF7A976B1246}"/>
              </a:ext>
            </a:extLst>
          </p:cNvPr>
          <p:cNvSpPr>
            <a:spLocks noGrp="1"/>
          </p:cNvSpPr>
          <p:nvPr>
            <p:ph type="ctrTitle"/>
          </p:nvPr>
        </p:nvSpPr>
        <p:spPr>
          <a:xfrm>
            <a:off x="457200" y="2393022"/>
            <a:ext cx="5767137"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7D9765F0-7D06-AEDF-2760-E13A1C368CA3}"/>
              </a:ext>
            </a:extLst>
          </p:cNvPr>
          <p:cNvSpPr>
            <a:spLocks noGrp="1"/>
          </p:cNvSpPr>
          <p:nvPr>
            <p:ph type="subTitle" idx="1"/>
          </p:nvPr>
        </p:nvSpPr>
        <p:spPr>
          <a:xfrm>
            <a:off x="457200" y="4872697"/>
            <a:ext cx="5767137"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Picture 2">
            <a:extLst>
              <a:ext uri="{FF2B5EF4-FFF2-40B4-BE49-F238E27FC236}">
                <a16:creationId xmlns:a16="http://schemas.microsoft.com/office/drawing/2014/main" id="{E2B263B7-F86B-CAE5-85BC-0CA0E37755A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457200"/>
            <a:ext cx="1371600" cy="1014158"/>
          </a:xfrm>
          <a:prstGeom prst="rect">
            <a:avLst/>
          </a:prstGeom>
        </p:spPr>
      </p:pic>
    </p:spTree>
    <p:extLst>
      <p:ext uri="{BB962C8B-B14F-4D97-AF65-F5344CB8AC3E}">
        <p14:creationId xmlns:p14="http://schemas.microsoft.com/office/powerpoint/2010/main" val="2035008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p:txBody>
          <a:bodyPr/>
          <a:lstStyle>
            <a:lvl2pPr marL="685800" indent="-228600">
              <a:buFont typeface="System Font Regular"/>
              <a:buChar char="–"/>
              <a:defRPr/>
            </a:lvl2pPr>
            <a:lvl3pPr marL="1143000" indent="-228600">
              <a:buFont typeface="System Font Regular"/>
              <a:buChar char="▸"/>
              <a:defRPr/>
            </a:lvl3pPr>
            <a:lvl5pPr marL="2057400" indent="-228600">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3077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igh Contrast 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p:txBody>
          <a:bodyPr/>
          <a:lstStyle>
            <a:lvl1pPr>
              <a:defRPr>
                <a:solidFill>
                  <a:schemeClr val="bg1"/>
                </a:solidFill>
              </a:defRPr>
            </a:lvl1pPr>
            <a:lvl2pPr marL="685800" indent="-228600">
              <a:buFont typeface="System Font Regular"/>
              <a:buChar char="–"/>
              <a:defRPr>
                <a:solidFill>
                  <a:schemeClr val="bg1"/>
                </a:solidFill>
              </a:defRPr>
            </a:lvl2pPr>
            <a:lvl3pPr marL="1143000" indent="-228600">
              <a:buFont typeface="System Font Regular"/>
              <a:buChar char="▸"/>
              <a:defRPr>
                <a:solidFill>
                  <a:schemeClr val="bg1"/>
                </a:solidFill>
              </a:defRPr>
            </a:lvl3pPr>
            <a:lvl4pPr>
              <a:buClrTx/>
              <a:defRPr>
                <a:solidFill>
                  <a:schemeClr val="bg1"/>
                </a:solidFill>
              </a:defRPr>
            </a:lvl4pPr>
            <a:lvl5pPr marL="2057400" indent="-228600">
              <a:buClrTx/>
              <a:buFont typeface="System Font Regular"/>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2" name="Rectangle 1">
            <a:extLst>
              <a:ext uri="{FF2B5EF4-FFF2-40B4-BE49-F238E27FC236}">
                <a16:creationId xmlns:a16="http://schemas.microsoft.com/office/drawing/2014/main" id="{195C1373-60B4-5EE3-9F62-765D290939C3}"/>
              </a:ext>
              <a:ext uri="{C183D7F6-B498-43B3-948B-1728B52AA6E4}">
                <adec:decorative xmlns:adec="http://schemas.microsoft.com/office/drawing/2017/decorative" val="1"/>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D69AC11-9CEE-9920-30B8-3D928ADC4043}"/>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8" name="Picture 7" descr="Logo, icon&#10;&#10;Description automatically generated">
            <a:extLst>
              <a:ext uri="{FF2B5EF4-FFF2-40B4-BE49-F238E27FC236}">
                <a16:creationId xmlns:a16="http://schemas.microsoft.com/office/drawing/2014/main" id="{EA1A6667-D0A7-008F-D112-91E63AC4F6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99543"/>
            <a:ext cx="457200" cy="338053"/>
          </a:xfrm>
          <a:prstGeom prst="rect">
            <a:avLst/>
          </a:prstGeom>
        </p:spPr>
      </p:pic>
    </p:spTree>
    <p:extLst>
      <p:ext uri="{BB962C8B-B14F-4D97-AF65-F5344CB8AC3E}">
        <p14:creationId xmlns:p14="http://schemas.microsoft.com/office/powerpoint/2010/main" val="2355762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5" name="Picture 4">
            <a:extLst>
              <a:ext uri="{FF2B5EF4-FFF2-40B4-BE49-F238E27FC236}">
                <a16:creationId xmlns:a16="http://schemas.microsoft.com/office/drawing/2014/main" id="{8DD7D2B4-1027-416A-EBA6-A3352F4AA3D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278708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0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5" name="Picture 4" descr="Logo, icon&#10;&#10;Description automatically generated">
            <a:extLst>
              <a:ext uri="{FF2B5EF4-FFF2-40B4-BE49-F238E27FC236}">
                <a16:creationId xmlns:a16="http://schemas.microsoft.com/office/drawing/2014/main" id="{001B8539-FB3D-93B9-4902-F0D00F8C3D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6103"/>
          </a:xfrm>
          <a:prstGeom prst="rect">
            <a:avLst/>
          </a:prstGeom>
        </p:spPr>
      </p:pic>
    </p:spTree>
    <p:extLst>
      <p:ext uri="{BB962C8B-B14F-4D97-AF65-F5344CB8AC3E}">
        <p14:creationId xmlns:p14="http://schemas.microsoft.com/office/powerpoint/2010/main" val="3522196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0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549612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0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883060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05">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10" name="Picture 9">
            <a:extLst>
              <a:ext uri="{FF2B5EF4-FFF2-40B4-BE49-F238E27FC236}">
                <a16:creationId xmlns:a16="http://schemas.microsoft.com/office/drawing/2014/main" id="{1CC888EC-5CC3-DC8C-E66A-D6EC372056F7}"/>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943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06">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320043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0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48F3DCFA-F6A8-5A19-8402-9AACD4BED19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0126" b="59877"/>
          <a:stretch/>
        </p:blipFill>
        <p:spPr>
          <a:xfrm>
            <a:off x="-1" y="0"/>
            <a:ext cx="2334127" cy="6858000"/>
          </a:xfrm>
          <a:prstGeom prst="rect">
            <a:avLst/>
          </a:prstGeom>
        </p:spPr>
      </p:pic>
      <p:pic>
        <p:nvPicPr>
          <p:cNvPr id="7" name="Picture 6" descr="Logo, icon&#10;&#10;Description automatically generated">
            <a:extLst>
              <a:ext uri="{FF2B5EF4-FFF2-40B4-BE49-F238E27FC236}">
                <a16:creationId xmlns:a16="http://schemas.microsoft.com/office/drawing/2014/main" id="{05FE40C8-D0B0-1C14-2607-BC75D1B3E6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3"/>
          </a:xfrm>
          <a:prstGeom prst="rect">
            <a:avLst/>
          </a:prstGeom>
        </p:spPr>
      </p:pic>
    </p:spTree>
    <p:extLst>
      <p:ext uri="{BB962C8B-B14F-4D97-AF65-F5344CB8AC3E}">
        <p14:creationId xmlns:p14="http://schemas.microsoft.com/office/powerpoint/2010/main" val="1185184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07">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9462C120-0683-12C1-AA96-D43AAA31519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431487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0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6E43DA-808B-A525-9707-F3AA55DDC237}"/>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Graphic 10">
            <a:extLst>
              <a:ext uri="{FF2B5EF4-FFF2-40B4-BE49-F238E27FC236}">
                <a16:creationId xmlns:a16="http://schemas.microsoft.com/office/drawing/2014/main" id="{F5EE318A-2A19-658B-0288-8FCAB842B47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3"/>
            <a:ext cx="1244733" cy="12192000"/>
          </a:xfrm>
          <a:prstGeom prst="rect">
            <a:avLst/>
          </a:prstGeom>
        </p:spPr>
      </p:pic>
      <p:pic>
        <p:nvPicPr>
          <p:cNvPr id="6" name="Picture 5">
            <a:extLst>
              <a:ext uri="{FF2B5EF4-FFF2-40B4-BE49-F238E27FC236}">
                <a16:creationId xmlns:a16="http://schemas.microsoft.com/office/drawing/2014/main" id="{29660C07-A17A-2F01-E1C8-8D55CBD9FEC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271534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09">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C4D808-5630-C16C-B881-01EA7B65864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E3B7E39-79D0-1AA6-FD38-70339DB2EEAD}"/>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9B12FA1E-1B95-916C-DC39-0788447C963B}"/>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2F4CDB05-A003-2B66-84D4-2F6C4CE1A44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3" name="Picture 2">
            <a:extLst>
              <a:ext uri="{FF2B5EF4-FFF2-40B4-BE49-F238E27FC236}">
                <a16:creationId xmlns:a16="http://schemas.microsoft.com/office/drawing/2014/main" id="{45F613D6-4271-6C6F-FECB-6C08DBD9237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915433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10">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913636-C971-588D-3E7C-4A10CCD5C0D4}"/>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0F5C93C-8726-D170-60B5-EB3AC5A3ACF8}"/>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FDA8137A-7632-EE67-2622-8B00F5A8D8E3}"/>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6E4C92AD-2226-4BD9-CFA8-C1DD03C8EEB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2B74FDC7-5B34-FCA8-D32E-072A022A02AA}"/>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207005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E8E729-94CD-039A-139E-2ED8CE1E5D1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B5B4FC9-DAC3-234E-FB61-883705F40AAD}"/>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D0D33CB9-37D6-1A68-7978-1368293BB448}"/>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DA37B2D3-1D95-BB5C-84B4-01FF22FE3F1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51C3F2EA-E8EB-41E6-BE01-C97F1A423F8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918359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1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780ADE-B8D0-7F3F-3794-4CE0482568D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D95E97B-20AE-B4B7-2D5E-0803B1FD1057}"/>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CF636E5B-2926-8979-3166-AC8A82F7BD20}"/>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DE077418-2372-3BE5-86D3-3B733156B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C536CD1C-1ED7-2002-3785-A47F9CB0458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953698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1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286FF8-B0CD-25CE-5893-901C183BB16B}"/>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EFA3CC1-72A5-43D5-A577-77FC7FECAD80}"/>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838F42CD-AD03-43A8-A27C-257F8530235E}"/>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E0C76FA3-1AEE-AC27-8D0F-7A7899FB282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D9ACD266-1CE1-DE83-07EC-41F4BDCBC5E6}"/>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38335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1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C5EBC5-1CE3-16BC-DB77-A9DBF192FF47}"/>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02F0685-FCB1-FE66-AE0A-53B8D098BDE9}"/>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A32C7582-F0E3-11AB-C305-3F13FC22EF85}"/>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3F517D5A-AEAE-82C9-55C4-08D383EC0C6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9EF5F6D0-9288-451F-0283-CF635622011F}"/>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381043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5" name="Picture 4">
            <a:extLst>
              <a:ext uri="{FF2B5EF4-FFF2-40B4-BE49-F238E27FC236}">
                <a16:creationId xmlns:a16="http://schemas.microsoft.com/office/drawing/2014/main" id="{8DD7D2B4-1027-416A-EBA6-A3352F4AA3D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278708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6172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9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0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E0A75A-0C6C-A55A-8CCC-D41AC6613ED8}"/>
              </a:ext>
              <a:ext uri="{C183D7F6-B498-43B3-948B-1728B52AA6E4}">
                <adec:decorative xmlns:adec="http://schemas.microsoft.com/office/drawing/2017/decorative" val="1"/>
              </a:ext>
            </a:extLst>
          </p:cNvPr>
          <p:cNvSpPr/>
          <p:nvPr userDrawn="1"/>
        </p:nvSpPr>
        <p:spPr>
          <a:xfrm>
            <a:off x="0" y="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524000" y="2393022"/>
            <a:ext cx="981456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524000" y="4872697"/>
            <a:ext cx="981456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rot="10800000">
            <a:off x="0" y="0"/>
            <a:ext cx="1005840" cy="6858000"/>
          </a:xfrm>
          <a:prstGeom prst="rect">
            <a:avLst/>
          </a:prstGeom>
        </p:spPr>
      </p:pic>
      <p:pic>
        <p:nvPicPr>
          <p:cNvPr id="7" name="Picture 6">
            <a:extLst>
              <a:ext uri="{FF2B5EF4-FFF2-40B4-BE49-F238E27FC236}">
                <a16:creationId xmlns:a16="http://schemas.microsoft.com/office/drawing/2014/main" id="{CEB6A70C-86A1-8466-17E9-21552663AC6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237986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Contra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80467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9044848" y="1737360"/>
            <a:ext cx="2557872" cy="4389120"/>
          </a:xfrm>
          <a:solidFill>
            <a:schemeClr val="bg2"/>
          </a:solidFill>
        </p:spPr>
        <p:txBody>
          <a:bodyPr lIns="182880" tIns="182880" rIns="182880" bIns="182880" anchor="t">
            <a:noAutofit/>
          </a:bodyPr>
          <a:lstStyle>
            <a:lvl1pPr marL="0" indent="0">
              <a:buNone/>
              <a:defRPr sz="1800" b="1">
                <a:solidFill>
                  <a:schemeClr val="bg1"/>
                </a:solidFill>
              </a:defRPr>
            </a:lvl1pPr>
            <a:lvl2pPr marL="228600" indent="-228600">
              <a:buFont typeface="Arial" panose="020B0604020202020204" pitchFamily="34" charset="0"/>
              <a:buChar char="•"/>
              <a:tabLst/>
              <a:defRPr sz="1600" b="0">
                <a:solidFill>
                  <a:schemeClr val="bg1"/>
                </a:solidFill>
              </a:defRPr>
            </a:lvl2pPr>
            <a:lvl3pPr marL="914400" indent="0">
              <a:buNone/>
              <a:defRPr sz="1800" b="0">
                <a:solidFill>
                  <a:schemeClr val="bg1"/>
                </a:solidFill>
              </a:defRPr>
            </a:lvl3pPr>
            <a:lvl4pPr marL="1371600" indent="0">
              <a:buNone/>
              <a:defRPr sz="1800" b="0">
                <a:solidFill>
                  <a:schemeClr val="bg1"/>
                </a:solidFill>
              </a:defRPr>
            </a:lvl4pPr>
            <a:lvl5pPr marL="1828800" indent="0">
              <a:buNone/>
              <a:defRPr sz="1800" b="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85705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38047AF-3728-3566-D6FE-D522759017B7}"/>
              </a:ext>
            </a:extLst>
          </p:cNvPr>
          <p:cNvSpPr>
            <a:spLocks noGrp="1"/>
          </p:cNvSpPr>
          <p:nvPr>
            <p:ph type="pic" sz="quarter" idx="10"/>
          </p:nvPr>
        </p:nvSpPr>
        <p:spPr>
          <a:xfrm>
            <a:off x="6464410" y="1737361"/>
            <a:ext cx="5181600" cy="4389119"/>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8229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hoto Lar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38047AF-3728-3566-D6FE-D522759017B7}"/>
              </a:ext>
            </a:extLst>
          </p:cNvPr>
          <p:cNvSpPr>
            <a:spLocks noGrp="1"/>
          </p:cNvSpPr>
          <p:nvPr>
            <p:ph type="pic" sz="quarter" idx="10"/>
          </p:nvPr>
        </p:nvSpPr>
        <p:spPr>
          <a:xfrm>
            <a:off x="6337190" y="0"/>
            <a:ext cx="5854810" cy="6857999"/>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a:xfrm>
            <a:off x="838200" y="263895"/>
            <a:ext cx="5303520" cy="83428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3035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53170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hoto Round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2F2BBC-4F4F-DB25-AA3C-EEA9CF03A074}"/>
              </a:ext>
            </a:extLst>
          </p:cNvPr>
          <p:cNvSpPr>
            <a:spLocks noGrp="1"/>
          </p:cNvSpPr>
          <p:nvPr>
            <p:ph type="pic" sz="quarter" idx="10"/>
          </p:nvPr>
        </p:nvSpPr>
        <p:spPr>
          <a:xfrm>
            <a:off x="6337190" y="0"/>
            <a:ext cx="5854810" cy="6857999"/>
          </a:xfrm>
          <a:custGeom>
            <a:avLst/>
            <a:gdLst>
              <a:gd name="connsiteX0" fmla="*/ 919761 w 5854810"/>
              <a:gd name="connsiteY0" fmla="*/ 0 h 6857999"/>
              <a:gd name="connsiteX1" fmla="*/ 5854810 w 5854810"/>
              <a:gd name="connsiteY1" fmla="*/ 0 h 6857999"/>
              <a:gd name="connsiteX2" fmla="*/ 5854810 w 5854810"/>
              <a:gd name="connsiteY2" fmla="*/ 6857999 h 6857999"/>
              <a:gd name="connsiteX3" fmla="*/ 919762 w 5854810"/>
              <a:gd name="connsiteY3" fmla="*/ 6857999 h 6857999"/>
              <a:gd name="connsiteX4" fmla="*/ 827724 w 5854810"/>
              <a:gd name="connsiteY4" fmla="*/ 6697929 h 6857999"/>
              <a:gd name="connsiteX5" fmla="*/ 0 w 5854810"/>
              <a:gd name="connsiteY5" fmla="*/ 3428999 h 6857999"/>
              <a:gd name="connsiteX6" fmla="*/ 827724 w 5854810"/>
              <a:gd name="connsiteY6" fmla="*/ 16006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810" h="6857999">
                <a:moveTo>
                  <a:pt x="919761" y="0"/>
                </a:moveTo>
                <a:lnTo>
                  <a:pt x="5854810" y="0"/>
                </a:lnTo>
                <a:lnTo>
                  <a:pt x="5854810" y="6857999"/>
                </a:lnTo>
                <a:lnTo>
                  <a:pt x="919762" y="6857999"/>
                </a:lnTo>
                <a:lnTo>
                  <a:pt x="827724" y="6697929"/>
                </a:lnTo>
                <a:cubicBezTo>
                  <a:pt x="299847" y="5726197"/>
                  <a:pt x="0" y="4612615"/>
                  <a:pt x="0" y="3428999"/>
                </a:cubicBezTo>
                <a:cubicBezTo>
                  <a:pt x="0" y="2245384"/>
                  <a:pt x="299847" y="1131802"/>
                  <a:pt x="827724" y="160069"/>
                </a:cubicBezTo>
                <a:close/>
              </a:path>
            </a:pathLst>
          </a:custGeom>
          <a:solidFill>
            <a:schemeClr val="bg1">
              <a:lumMod val="95000"/>
            </a:schemeClr>
          </a:solidFill>
        </p:spPr>
        <p:txBody>
          <a:bodyPr wrap="square">
            <a:no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a:xfrm>
            <a:off x="838200" y="263895"/>
            <a:ext cx="5303520" cy="83428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3035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7849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771DCF-1C97-4879-F38B-83F9F3A61ABC}"/>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6309360" y="1737360"/>
            <a:ext cx="5181600" cy="438912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F1D5713C-8A7B-03A2-E75A-6760F2EBB1B8}"/>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32B3636-5753-0CC3-5C54-0C36BB462A8B}"/>
              </a:ext>
            </a:extLst>
          </p:cNvPr>
          <p:cNvSpPr txBox="1"/>
          <p:nvPr userDrawn="1"/>
        </p:nvSpPr>
        <p:spPr>
          <a:xfrm>
            <a:off x="11023261" y="6537698"/>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356326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3BB35E-4AE7-421D-5E83-AC48FF1FCB62}"/>
              </a:ext>
            </a:extLst>
          </p:cNvPr>
          <p:cNvSpPr>
            <a:spLocks noGrp="1"/>
          </p:cNvSpPr>
          <p:nvPr>
            <p:ph type="body" idx="1"/>
          </p:nvPr>
        </p:nvSpPr>
        <p:spPr>
          <a:xfrm>
            <a:off x="839788" y="1554480"/>
            <a:ext cx="5157787" cy="713232"/>
          </a:xfrm>
          <a:noFill/>
        </p:spPr>
        <p:txBody>
          <a:bodyPr anchor="ctr"/>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282D5C-B16A-6E41-69E7-2F7F310D6885}"/>
              </a:ext>
            </a:extLst>
          </p:cNvPr>
          <p:cNvSpPr>
            <a:spLocks noGrp="1"/>
          </p:cNvSpPr>
          <p:nvPr>
            <p:ph sz="half" idx="2"/>
          </p:nvPr>
        </p:nvSpPr>
        <p:spPr>
          <a:xfrm>
            <a:off x="839788" y="2377440"/>
            <a:ext cx="5157787" cy="41148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FF26AD-D82A-3816-4E02-8BC69003165C}"/>
              </a:ext>
            </a:extLst>
          </p:cNvPr>
          <p:cNvSpPr>
            <a:spLocks noGrp="1"/>
          </p:cNvSpPr>
          <p:nvPr>
            <p:ph type="body" sz="quarter" idx="3"/>
          </p:nvPr>
        </p:nvSpPr>
        <p:spPr>
          <a:xfrm>
            <a:off x="6172200" y="1554480"/>
            <a:ext cx="5183188" cy="713232"/>
          </a:xfrm>
          <a:noFill/>
        </p:spPr>
        <p:txBody>
          <a:bodyPr anchor="ctr"/>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6F85C9-D36E-F2D2-FDC1-53452716B649}"/>
              </a:ext>
            </a:extLst>
          </p:cNvPr>
          <p:cNvSpPr>
            <a:spLocks noGrp="1"/>
          </p:cNvSpPr>
          <p:nvPr>
            <p:ph sz="quarter" idx="4"/>
          </p:nvPr>
        </p:nvSpPr>
        <p:spPr>
          <a:xfrm>
            <a:off x="6172200" y="2377440"/>
            <a:ext cx="5183188" cy="41148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BCA41232-EEF0-0177-7D0A-F31462F3BDFB}"/>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BA68C4B5-4C19-C1C2-A961-59875189300E}"/>
              </a:ext>
              <a:ext uri="{C183D7F6-B498-43B3-948B-1728B52AA6E4}">
                <adec:decorative xmlns:adec="http://schemas.microsoft.com/office/drawing/2017/decorative" val="1"/>
              </a:ext>
            </a:extLst>
          </p:cNvPr>
          <p:cNvCxnSpPr/>
          <p:nvPr userDrawn="1"/>
        </p:nvCxnSpPr>
        <p:spPr>
          <a:xfrm>
            <a:off x="838200" y="2289976"/>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5C8A19-F383-7FAA-0F3A-AFC92046E774}"/>
              </a:ext>
              <a:ext uri="{C183D7F6-B498-43B3-948B-1728B52AA6E4}">
                <adec:decorative xmlns:adec="http://schemas.microsoft.com/office/drawing/2017/decorative" val="1"/>
              </a:ext>
            </a:extLst>
          </p:cNvPr>
          <p:cNvCxnSpPr/>
          <p:nvPr userDrawn="1"/>
        </p:nvCxnSpPr>
        <p:spPr>
          <a:xfrm>
            <a:off x="838200" y="2286000"/>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602B8A-AEF9-E95F-7A2E-8478D747DBCB}"/>
              </a:ext>
              <a:ext uri="{C183D7F6-B498-43B3-948B-1728B52AA6E4}">
                <adec:decorative xmlns:adec="http://schemas.microsoft.com/office/drawing/2017/decorative" val="1"/>
              </a:ext>
            </a:extLst>
          </p:cNvPr>
          <p:cNvCxnSpPr/>
          <p:nvPr userDrawn="1"/>
        </p:nvCxnSpPr>
        <p:spPr>
          <a:xfrm>
            <a:off x="6172200" y="2286000"/>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7654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4521529"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08D605F8-6B7E-387D-3810-D29E5945AEF8}"/>
              </a:ext>
            </a:extLst>
          </p:cNvPr>
          <p:cNvSpPr>
            <a:spLocks noGrp="1"/>
          </p:cNvSpPr>
          <p:nvPr>
            <p:ph sz="half" idx="10"/>
          </p:nvPr>
        </p:nvSpPr>
        <p:spPr>
          <a:xfrm>
            <a:off x="8204858"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7916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70E72-9C96-E6B0-856A-DF4F45E2135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481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064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54F5532-9369-6C39-6006-0100A983969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0128" r="50000" b="9806"/>
          <a:stretch/>
        </p:blipFill>
        <p:spPr>
          <a:xfrm rot="10800000">
            <a:off x="0" y="-2"/>
            <a:ext cx="874498" cy="6858001"/>
          </a:xfrm>
          <a:prstGeom prst="rect">
            <a:avLst/>
          </a:prstGeom>
        </p:spPr>
      </p:pic>
      <p:pic>
        <p:nvPicPr>
          <p:cNvPr id="3" name="Graphic 2">
            <a:extLst>
              <a:ext uri="{FF2B5EF4-FFF2-40B4-BE49-F238E27FC236}">
                <a16:creationId xmlns:a16="http://schemas.microsoft.com/office/drawing/2014/main" id="{DCB94013-9112-F37A-8BFC-C482841B9B8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4"/>
              </a:ext>
            </a:extLst>
          </a:blip>
          <a:srcRect t="10128" r="50000" b="9806"/>
          <a:stretch/>
        </p:blipFill>
        <p:spPr>
          <a:xfrm>
            <a:off x="11317502" y="-2"/>
            <a:ext cx="874498" cy="6858001"/>
          </a:xfrm>
          <a:prstGeom prst="rect">
            <a:avLst/>
          </a:prstGeom>
        </p:spPr>
      </p:pic>
      <p:sp>
        <p:nvSpPr>
          <p:cNvPr id="5" name="Text Placeholder 4">
            <a:extLst>
              <a:ext uri="{FF2B5EF4-FFF2-40B4-BE49-F238E27FC236}">
                <a16:creationId xmlns:a16="http://schemas.microsoft.com/office/drawing/2014/main" id="{F678D837-C30B-A09B-8F9C-032FFEB96545}"/>
              </a:ext>
            </a:extLst>
          </p:cNvPr>
          <p:cNvSpPr>
            <a:spLocks noGrp="1"/>
          </p:cNvSpPr>
          <p:nvPr>
            <p:ph type="body" sz="quarter" idx="10"/>
          </p:nvPr>
        </p:nvSpPr>
        <p:spPr>
          <a:xfrm>
            <a:off x="2510631" y="2035173"/>
            <a:ext cx="7170738" cy="2787650"/>
          </a:xfrm>
          <a:solidFill>
            <a:schemeClr val="bg1">
              <a:lumMod val="95000"/>
            </a:schemeClr>
          </a:solidFill>
        </p:spPr>
        <p:txBody>
          <a:bodyPr anchor="ctr">
            <a:normAutofit/>
          </a:bodyPr>
          <a:lstStyle>
            <a:lvl1pPr marL="0" indent="0">
              <a:buNone/>
              <a:defRPr sz="4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485054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0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96A4F2-06E1-BB0E-A614-8092693C85C8}"/>
              </a:ext>
              <a:ext uri="{C183D7F6-B498-43B3-948B-1728B52AA6E4}">
                <adec:decorative xmlns:adec="http://schemas.microsoft.com/office/drawing/2017/decorative" val="1"/>
              </a:ext>
            </a:extLst>
          </p:cNvPr>
          <p:cNvSpPr/>
          <p:nvPr userDrawn="1"/>
        </p:nvSpPr>
        <p:spPr>
          <a:xfrm>
            <a:off x="0" y="0"/>
            <a:ext cx="12192000" cy="182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524000" y="2393022"/>
            <a:ext cx="981456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524000" y="4872697"/>
            <a:ext cx="981456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rot="10800000">
            <a:off x="0" y="0"/>
            <a:ext cx="1005840" cy="6858000"/>
          </a:xfrm>
          <a:prstGeom prst="rect">
            <a:avLst/>
          </a:prstGeom>
        </p:spPr>
      </p:pic>
      <p:pic>
        <p:nvPicPr>
          <p:cNvPr id="4" name="Picture 3">
            <a:extLst>
              <a:ext uri="{FF2B5EF4-FFF2-40B4-BE49-F238E27FC236}">
                <a16:creationId xmlns:a16="http://schemas.microsoft.com/office/drawing/2014/main" id="{D4796322-8C59-10E5-F130-B7FEAF4770DE}"/>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39959569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2_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2600" y="2560320"/>
            <a:ext cx="8686800" cy="1828800"/>
          </a:xfrm>
        </p:spPr>
        <p:txBody>
          <a:bodyPr anchor="b">
            <a:normAutofit/>
          </a:bodyPr>
          <a:lstStyle>
            <a:lvl1pPr algn="ctr">
              <a:defRPr sz="4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2600" y="4663440"/>
            <a:ext cx="8686800" cy="1371600"/>
          </a:xfrm>
        </p:spPr>
        <p:txBody>
          <a:bodyPr>
            <a:normAutofit/>
          </a:bodyPr>
          <a:lstStyle>
            <a:lvl1pPr marL="0" indent="0" algn="ctr">
              <a:spcAft>
                <a:spcPts val="600"/>
              </a:spcAft>
              <a:buNone/>
              <a:defRPr sz="16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2735A0E1-12D5-8DB3-213E-BB50AEE4F9D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rot="10800000">
            <a:off x="0" y="-2"/>
            <a:ext cx="1167892" cy="6858001"/>
          </a:xfrm>
          <a:prstGeom prst="rect">
            <a:avLst/>
          </a:prstGeom>
        </p:spPr>
      </p:pic>
      <p:pic>
        <p:nvPicPr>
          <p:cNvPr id="7" name="Graphic 6">
            <a:extLst>
              <a:ext uri="{FF2B5EF4-FFF2-40B4-BE49-F238E27FC236}">
                <a16:creationId xmlns:a16="http://schemas.microsoft.com/office/drawing/2014/main" id="{E6F2839C-D42A-A40D-1516-857CE5AA6D5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a:off x="11024107" y="-2"/>
            <a:ext cx="1167892" cy="6858001"/>
          </a:xfrm>
          <a:prstGeom prst="rect">
            <a:avLst/>
          </a:prstGeom>
        </p:spPr>
      </p:pic>
      <p:pic>
        <p:nvPicPr>
          <p:cNvPr id="6" name="Picture 5" descr="Logo, company name&#10;&#10;Description automatically generated">
            <a:extLst>
              <a:ext uri="{FF2B5EF4-FFF2-40B4-BE49-F238E27FC236}">
                <a16:creationId xmlns:a16="http://schemas.microsoft.com/office/drawing/2014/main" id="{388CE8BC-0717-CEC2-EB61-796C9953773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599" y="640080"/>
            <a:ext cx="1828800" cy="1352208"/>
          </a:xfrm>
          <a:prstGeom prst="rect">
            <a:avLst/>
          </a:prstGeom>
        </p:spPr>
      </p:pic>
    </p:spTree>
    <p:extLst>
      <p:ext uri="{BB962C8B-B14F-4D97-AF65-F5344CB8AC3E}">
        <p14:creationId xmlns:p14="http://schemas.microsoft.com/office/powerpoint/2010/main" val="529336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3_Title Slide0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5648" y="2560320"/>
            <a:ext cx="8686800" cy="1828800"/>
          </a:xfrm>
        </p:spPr>
        <p:txBody>
          <a:bodyPr anchor="b">
            <a:normAutofit/>
          </a:bodyPr>
          <a:lstStyle>
            <a:lvl1pPr algn="ctr">
              <a:defRPr sz="44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5648" y="4663440"/>
            <a:ext cx="8686800" cy="1371600"/>
          </a:xfrm>
        </p:spPr>
        <p:txBody>
          <a:bodyPr>
            <a:normAutofit/>
          </a:bodyPr>
          <a:lstStyle>
            <a:lvl1pPr marL="0" indent="0" algn="ctr">
              <a:spcAft>
                <a:spcPts val="600"/>
              </a:spcAft>
              <a:buNone/>
              <a:defRPr sz="16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0283A1B5-7187-48AE-6850-D02566770AD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rot="10800000">
            <a:off x="0" y="-2"/>
            <a:ext cx="1167892" cy="6858001"/>
          </a:xfrm>
          <a:prstGeom prst="rect">
            <a:avLst/>
          </a:prstGeom>
        </p:spPr>
      </p:pic>
      <p:pic>
        <p:nvPicPr>
          <p:cNvPr id="9" name="Graphic 8">
            <a:extLst>
              <a:ext uri="{FF2B5EF4-FFF2-40B4-BE49-F238E27FC236}">
                <a16:creationId xmlns:a16="http://schemas.microsoft.com/office/drawing/2014/main" id="{00977F7F-1215-C94D-B95A-D9DF0A5242E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a:off x="11024107" y="-2"/>
            <a:ext cx="1167892" cy="6858001"/>
          </a:xfrm>
          <a:prstGeom prst="rect">
            <a:avLst/>
          </a:prstGeom>
        </p:spPr>
      </p:pic>
      <p:pic>
        <p:nvPicPr>
          <p:cNvPr id="6" name="Picture 5" descr="Logo, icon&#10;&#10;Description automatically generated">
            <a:extLst>
              <a:ext uri="{FF2B5EF4-FFF2-40B4-BE49-F238E27FC236}">
                <a16:creationId xmlns:a16="http://schemas.microsoft.com/office/drawing/2014/main" id="{A0F10A52-D242-3F83-785F-0FAF20AA1D4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600" y="640080"/>
            <a:ext cx="1828800" cy="1352204"/>
          </a:xfrm>
          <a:prstGeom prst="rect">
            <a:avLst/>
          </a:prstGeom>
        </p:spPr>
      </p:pic>
    </p:spTree>
    <p:extLst>
      <p:ext uri="{BB962C8B-B14F-4D97-AF65-F5344CB8AC3E}">
        <p14:creationId xmlns:p14="http://schemas.microsoft.com/office/powerpoint/2010/main" val="32639598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2_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2600" y="2560320"/>
            <a:ext cx="8686800" cy="1828800"/>
          </a:xfrm>
        </p:spPr>
        <p:txBody>
          <a:bodyPr anchor="b">
            <a:normAutofit/>
          </a:bodyPr>
          <a:lstStyle>
            <a:lvl1pPr algn="ctr">
              <a:defRPr sz="4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2600" y="4663440"/>
            <a:ext cx="8686800" cy="1371600"/>
          </a:xfrm>
        </p:spPr>
        <p:txBody>
          <a:bodyPr>
            <a:normAutofit/>
          </a:bodyPr>
          <a:lstStyle>
            <a:lvl1pPr marL="0" indent="0" algn="ctr">
              <a:spcAft>
                <a:spcPts val="600"/>
              </a:spcAft>
              <a:buNone/>
              <a:defRPr sz="16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2735A0E1-12D5-8DB3-213E-BB50AEE4F9D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rot="10800000">
            <a:off x="0" y="-2"/>
            <a:ext cx="1167892" cy="6858001"/>
          </a:xfrm>
          <a:prstGeom prst="rect">
            <a:avLst/>
          </a:prstGeom>
        </p:spPr>
      </p:pic>
      <p:pic>
        <p:nvPicPr>
          <p:cNvPr id="7" name="Graphic 6">
            <a:extLst>
              <a:ext uri="{FF2B5EF4-FFF2-40B4-BE49-F238E27FC236}">
                <a16:creationId xmlns:a16="http://schemas.microsoft.com/office/drawing/2014/main" id="{E6F2839C-D42A-A40D-1516-857CE5AA6D5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a:off x="11024107" y="-2"/>
            <a:ext cx="1167892" cy="6858001"/>
          </a:xfrm>
          <a:prstGeom prst="rect">
            <a:avLst/>
          </a:prstGeom>
        </p:spPr>
      </p:pic>
      <p:pic>
        <p:nvPicPr>
          <p:cNvPr id="6" name="Picture 5" descr="Logo, company name&#10;&#10;Description automatically generated">
            <a:extLst>
              <a:ext uri="{FF2B5EF4-FFF2-40B4-BE49-F238E27FC236}">
                <a16:creationId xmlns:a16="http://schemas.microsoft.com/office/drawing/2014/main" id="{388CE8BC-0717-CEC2-EB61-796C9953773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599" y="640080"/>
            <a:ext cx="1828800" cy="1352208"/>
          </a:xfrm>
          <a:prstGeom prst="rect">
            <a:avLst/>
          </a:prstGeom>
        </p:spPr>
      </p:pic>
    </p:spTree>
    <p:extLst>
      <p:ext uri="{BB962C8B-B14F-4D97-AF65-F5344CB8AC3E}">
        <p14:creationId xmlns:p14="http://schemas.microsoft.com/office/powerpoint/2010/main" val="52933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0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C470-E716-A882-1834-FDA3FB741D81}"/>
              </a:ext>
              <a:ext uri="{C183D7F6-B498-43B3-948B-1728B52AA6E4}">
                <adec:decorative xmlns:adec="http://schemas.microsoft.com/office/drawing/2017/decorative" val="1"/>
              </a:ext>
            </a:extLst>
          </p:cNvPr>
          <p:cNvSpPr/>
          <p:nvPr userDrawn="1"/>
        </p:nvSpPr>
        <p:spPr>
          <a:xfrm rot="10800000">
            <a:off x="0" y="0"/>
            <a:ext cx="1371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194560" y="2393022"/>
            <a:ext cx="91440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194560" y="4872697"/>
            <a:ext cx="91440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8526" r="50000" b="20427"/>
          <a:stretch/>
        </p:blipFill>
        <p:spPr>
          <a:xfrm rot="10800000">
            <a:off x="0" y="0"/>
            <a:ext cx="1371600" cy="6858000"/>
          </a:xfrm>
          <a:prstGeom prst="rect">
            <a:avLst/>
          </a:prstGeom>
        </p:spPr>
      </p:pic>
      <p:pic>
        <p:nvPicPr>
          <p:cNvPr id="6" name="Picture 5">
            <a:extLst>
              <a:ext uri="{FF2B5EF4-FFF2-40B4-BE49-F238E27FC236}">
                <a16:creationId xmlns:a16="http://schemas.microsoft.com/office/drawing/2014/main" id="{F43DC607-F303-DF9E-E776-3B8BB9FBA1C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2716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0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C470-E716-A882-1834-FDA3FB741D81}"/>
              </a:ext>
              <a:ext uri="{C183D7F6-B498-43B3-948B-1728B52AA6E4}">
                <adec:decorative xmlns:adec="http://schemas.microsoft.com/office/drawing/2017/decorative" val="1"/>
              </a:ext>
            </a:extLst>
          </p:cNvPr>
          <p:cNvSpPr/>
          <p:nvPr userDrawn="1"/>
        </p:nvSpPr>
        <p:spPr>
          <a:xfrm rot="10800000">
            <a:off x="0" y="0"/>
            <a:ext cx="1371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194560" y="2393022"/>
            <a:ext cx="91440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194560" y="4872697"/>
            <a:ext cx="91440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8526" r="50000" b="20427"/>
          <a:stretch/>
        </p:blipFill>
        <p:spPr>
          <a:xfrm rot="10800000">
            <a:off x="1" y="0"/>
            <a:ext cx="1371600" cy="6858000"/>
          </a:xfrm>
          <a:prstGeom prst="rect">
            <a:avLst/>
          </a:prstGeom>
        </p:spPr>
      </p:pic>
      <p:pic>
        <p:nvPicPr>
          <p:cNvPr id="6" name="Picture 5">
            <a:extLst>
              <a:ext uri="{FF2B5EF4-FFF2-40B4-BE49-F238E27FC236}">
                <a16:creationId xmlns:a16="http://schemas.microsoft.com/office/drawing/2014/main" id="{029A2F9A-1BDF-82C4-80A9-2E2C60A9694D}"/>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301900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48F3DCFA-F6A8-5A19-8402-9AACD4BED19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0126" b="59877"/>
          <a:stretch/>
        </p:blipFill>
        <p:spPr>
          <a:xfrm>
            <a:off x="-1" y="0"/>
            <a:ext cx="2334127" cy="6858000"/>
          </a:xfrm>
          <a:prstGeom prst="rect">
            <a:avLst/>
          </a:prstGeom>
        </p:spPr>
      </p:pic>
      <p:pic>
        <p:nvPicPr>
          <p:cNvPr id="6" name="Picture 5">
            <a:extLst>
              <a:ext uri="{FF2B5EF4-FFF2-40B4-BE49-F238E27FC236}">
                <a16:creationId xmlns:a16="http://schemas.microsoft.com/office/drawing/2014/main" id="{0E7A2266-285D-F2F4-E718-1DEDE65A8123}"/>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2893416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07">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353AAEFE-54C6-0552-A738-85288D954227}"/>
              </a:ext>
            </a:extLst>
          </p:cNvPr>
          <p:cNvSpPr>
            <a:spLocks noGrp="1"/>
          </p:cNvSpPr>
          <p:nvPr>
            <p:ph type="pic" sz="quarter" idx="10"/>
          </p:nvPr>
        </p:nvSpPr>
        <p:spPr>
          <a:xfrm>
            <a:off x="5839493" y="274320"/>
            <a:ext cx="6217920" cy="6217920"/>
          </a:xfrm>
          <a:prstGeom prst="ellipse">
            <a:avLst/>
          </a:prstGeom>
          <a:solidFill>
            <a:schemeClr val="bg1">
              <a:lumMod val="95000"/>
            </a:schemeClr>
          </a:solidFill>
        </p:spPr>
        <p:txBody>
          <a:bodyPr>
            <a:normAutofit/>
          </a:bodyPr>
          <a:lstStyle>
            <a:lvl1pPr marL="0" indent="0">
              <a:buNone/>
              <a:defRPr sz="1600"/>
            </a:lvl1pPr>
          </a:lstStyle>
          <a:p>
            <a:r>
              <a:rPr lang="en-US"/>
              <a:t>Click icon to add picture</a:t>
            </a:r>
          </a:p>
        </p:txBody>
      </p:sp>
      <p:sp>
        <p:nvSpPr>
          <p:cNvPr id="14" name="Rectangle 13">
            <a:extLst>
              <a:ext uri="{FF2B5EF4-FFF2-40B4-BE49-F238E27FC236}">
                <a16:creationId xmlns:a16="http://schemas.microsoft.com/office/drawing/2014/main" id="{4DDC346F-5173-D218-D97F-5C56440A2451}"/>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200" y="2393022"/>
            <a:ext cx="6308203" cy="2387600"/>
          </a:xfrm>
        </p:spPr>
        <p:txBody>
          <a:bodyPr anchor="b">
            <a:normAutofit/>
          </a:bodyPr>
          <a:lstStyle>
            <a:lvl1pPr algn="l">
              <a:defRPr sz="5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200" y="4872697"/>
            <a:ext cx="6308203"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29DCDD8E-03DC-A128-7864-7FFB666CC97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457200"/>
            <a:ext cx="1371600" cy="1014158"/>
          </a:xfrm>
          <a:prstGeom prst="rect">
            <a:avLst/>
          </a:prstGeom>
        </p:spPr>
      </p:pic>
    </p:spTree>
    <p:extLst>
      <p:ext uri="{BB962C8B-B14F-4D97-AF65-F5344CB8AC3E}">
        <p14:creationId xmlns:p14="http://schemas.microsoft.com/office/powerpoint/2010/main" val="31316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08">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198" y="5141126"/>
            <a:ext cx="9144000" cy="873196"/>
          </a:xfrm>
        </p:spPr>
        <p:txBody>
          <a:bodyPr anchor="b">
            <a:normAutofit/>
          </a:bodyPr>
          <a:lstStyle>
            <a:lvl1pPr algn="l">
              <a:defRPr sz="40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5" name="Picture Placeholder 4">
            <a:extLst>
              <a:ext uri="{FF2B5EF4-FFF2-40B4-BE49-F238E27FC236}">
                <a16:creationId xmlns:a16="http://schemas.microsoft.com/office/drawing/2014/main" id="{A75DC807-558B-D9CB-81C6-AF5950BD5066}"/>
              </a:ext>
            </a:extLst>
          </p:cNvPr>
          <p:cNvSpPr>
            <a:spLocks noGrp="1"/>
          </p:cNvSpPr>
          <p:nvPr>
            <p:ph type="pic" sz="quarter" idx="10"/>
          </p:nvPr>
        </p:nvSpPr>
        <p:spPr>
          <a:xfrm>
            <a:off x="0" y="0"/>
            <a:ext cx="12192000" cy="5029200"/>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198" y="6014322"/>
            <a:ext cx="9144000" cy="543295"/>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D9C8509E-95B4-329A-FDD8-B938F2B65F7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7522" y="5474936"/>
            <a:ext cx="1097280" cy="811326"/>
          </a:xfrm>
          <a:prstGeom prst="rect">
            <a:avLst/>
          </a:prstGeom>
        </p:spPr>
      </p:pic>
    </p:spTree>
    <p:extLst>
      <p:ext uri="{BB962C8B-B14F-4D97-AF65-F5344CB8AC3E}">
        <p14:creationId xmlns:p14="http://schemas.microsoft.com/office/powerpoint/2010/main" val="32505792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6ADECC-0251-A7E4-5758-03C619A3833F}"/>
              </a:ext>
            </a:extLst>
          </p:cNvPr>
          <p:cNvSpPr>
            <a:spLocks noGrp="1"/>
          </p:cNvSpPr>
          <p:nvPr>
            <p:ph type="title"/>
          </p:nvPr>
        </p:nvSpPr>
        <p:spPr>
          <a:xfrm>
            <a:off x="838200" y="263895"/>
            <a:ext cx="10515600" cy="8342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5EAED-605D-1A86-7B7B-4A4D73F490EE}"/>
              </a:ext>
            </a:extLst>
          </p:cNvPr>
          <p:cNvSpPr>
            <a:spLocks noGrp="1"/>
          </p:cNvSpPr>
          <p:nvPr>
            <p:ph type="body" idx="1"/>
          </p:nvPr>
        </p:nvSpPr>
        <p:spPr>
          <a:xfrm>
            <a:off x="841248" y="1645920"/>
            <a:ext cx="105156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2A8E7AF-4C17-691C-E86A-DBA1F01237AD}"/>
              </a:ext>
              <a:ext uri="{C183D7F6-B498-43B3-948B-1728B52AA6E4}">
                <adec:decorative xmlns:adec="http://schemas.microsoft.com/office/drawing/2017/decorative" val="1"/>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30EEF5-1B9F-7B27-FD1E-8C29A05E9208}"/>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4">
            <a:extLst>
              <a:ext uri="{FF2B5EF4-FFF2-40B4-BE49-F238E27FC236}">
                <a16:creationId xmlns:a16="http://schemas.microsoft.com/office/drawing/2014/main" id="{72D02E4A-CEDD-E395-C98D-8F05D7F322BA}"/>
              </a:ext>
              <a:ext uri="{C183D7F6-B498-43B3-948B-1728B52AA6E4}">
                <adec:decorative xmlns:adec="http://schemas.microsoft.com/office/drawing/2017/decorative" val="1"/>
              </a:ext>
            </a:extLst>
          </p:cNvPr>
          <p:cNvPicPr>
            <a:picLocks noChangeAspect="1"/>
          </p:cNvPicPr>
          <p:nvPr userDrawn="1"/>
        </p:nvPicPr>
        <p:blipFill>
          <a:blip r:embed="rId44" cstate="screen">
            <a:extLst>
              <a:ext uri="{28A0092B-C50C-407E-A947-70E740481C1C}">
                <a14:useLocalDpi xmlns:a14="http://schemas.microsoft.com/office/drawing/2010/main"/>
              </a:ext>
            </a:extLst>
          </a:blip>
          <a:stretch>
            <a:fillRect/>
          </a:stretch>
        </p:blipFill>
        <p:spPr>
          <a:xfrm>
            <a:off x="838200" y="6399543"/>
            <a:ext cx="457200" cy="338053"/>
          </a:xfrm>
          <a:prstGeom prst="rect">
            <a:avLst/>
          </a:prstGeom>
        </p:spPr>
      </p:pic>
    </p:spTree>
    <p:extLst>
      <p:ext uri="{BB962C8B-B14F-4D97-AF65-F5344CB8AC3E}">
        <p14:creationId xmlns:p14="http://schemas.microsoft.com/office/powerpoint/2010/main" val="125886728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649" r:id="rId7"/>
    <p:sldLayoutId id="2147483671" r:id="rId8"/>
    <p:sldLayoutId id="2147483672" r:id="rId9"/>
    <p:sldLayoutId id="2147483681" r:id="rId10"/>
    <p:sldLayoutId id="2147483674" r:id="rId11"/>
    <p:sldLayoutId id="2147483650" r:id="rId12"/>
    <p:sldLayoutId id="2147483690"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 id="2147483821" r:id="rId23"/>
    <p:sldLayoutId id="2147483822" r:id="rId24"/>
    <p:sldLayoutId id="2147483823" r:id="rId25"/>
    <p:sldLayoutId id="2147483824" r:id="rId26"/>
    <p:sldLayoutId id="2147483825" r:id="rId27"/>
    <p:sldLayoutId id="2147483651" r:id="rId28"/>
    <p:sldLayoutId id="2147483652" r:id="rId29"/>
    <p:sldLayoutId id="2147483689" r:id="rId30"/>
    <p:sldLayoutId id="2147483683" r:id="rId31"/>
    <p:sldLayoutId id="2147483684" r:id="rId32"/>
    <p:sldLayoutId id="2147483685" r:id="rId33"/>
    <p:sldLayoutId id="2147483678" r:id="rId34"/>
    <p:sldLayoutId id="2147483653" r:id="rId35"/>
    <p:sldLayoutId id="2147483656" r:id="rId36"/>
    <p:sldLayoutId id="2147483654" r:id="rId37"/>
    <p:sldLayoutId id="2147483655" r:id="rId38"/>
    <p:sldLayoutId id="2147483826" r:id="rId39"/>
    <p:sldLayoutId id="2147483827" r:id="rId40"/>
    <p:sldLayoutId id="2147483828" r:id="rId41"/>
    <p:sldLayoutId id="2147483687" r:id="rId42"/>
  </p:sldLayoutIdLst>
  <p:txStyles>
    <p:titleStyle>
      <a:lvl1pPr algn="l" defTabSz="914400" rtl="0" eaLnBrk="1" latinLnBrk="0" hangingPunct="1">
        <a:lnSpc>
          <a:spcPct val="90000"/>
        </a:lnSpc>
        <a:spcBef>
          <a:spcPct val="0"/>
        </a:spcBef>
        <a:buNone/>
        <a:defRPr sz="3200" b="1" i="0"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1pPr>
    </p:titleStyle>
    <p:bodyStyle>
      <a:lvl1pPr marL="228600" indent="-228600" algn="l" defTabSz="914400" rtl="0" eaLnBrk="1" latinLnBrk="0" hangingPunct="1">
        <a:lnSpc>
          <a:spcPct val="95000"/>
        </a:lnSpc>
        <a:spcBef>
          <a:spcPts val="0"/>
        </a:spcBef>
        <a:spcAft>
          <a:spcPts val="1200"/>
        </a:spcAft>
        <a:buClr>
          <a:schemeClr val="tx2"/>
        </a:buClr>
        <a:buFont typeface="Arial" panose="020B0604020202020204" pitchFamily="34" charset="0"/>
        <a:buChar char="•"/>
        <a:defRPr sz="24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5000"/>
        </a:lnSpc>
        <a:spcBef>
          <a:spcPts val="0"/>
        </a:spcBef>
        <a:spcAft>
          <a:spcPts val="1200"/>
        </a:spcAft>
        <a:buClr>
          <a:schemeClr val="tx2"/>
        </a:buClr>
        <a:buFont typeface="Wingdings" pitchFamily="2" charset="2"/>
        <a:buChar char="§"/>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5000"/>
        </a:lnSpc>
        <a:spcBef>
          <a:spcPts val="0"/>
        </a:spcBef>
        <a:spcAft>
          <a:spcPts val="1200"/>
        </a:spcAft>
        <a:buClr>
          <a:schemeClr val="tx2"/>
        </a:buClr>
        <a:buFont typeface="System Font Regular"/>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5000"/>
        </a:lnSpc>
        <a:spcBef>
          <a:spcPts val="0"/>
        </a:spcBef>
        <a:spcAft>
          <a:spcPts val="1200"/>
        </a:spcAft>
        <a:buClr>
          <a:schemeClr val="bg2"/>
        </a:buClr>
        <a:buFont typeface="Arial" panose="020B0604020202020204" pitchFamily="34" charset="0"/>
        <a:buChar char="•"/>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5000"/>
        </a:lnSpc>
        <a:spcBef>
          <a:spcPts val="0"/>
        </a:spcBef>
        <a:spcAft>
          <a:spcPts val="1200"/>
        </a:spcAft>
        <a:buClr>
          <a:schemeClr val="bg2"/>
        </a:buClr>
        <a:buFont typeface="Wingdings" pitchFamily="2" charset="2"/>
        <a:buChar char="§"/>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https://fhi360web-my.sharepoint.com/personal/tthapaliya_fhi360_org/Documents/Desktop/Training/FW_%20FHI%20360_s%20USAID%20Foreign%20Subrecipien...24%20-%20Tilak%20Bahadur%20Thapaliya%20-%20Outlook.pdf"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hyperlink" Target="http://www.usaid.gov/ads/policy/300/310"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https://www.epls.gov/"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hyperlink" Target="https://www.treasury.gov/resource-center/sanctions/SDN-" TargetMode="Externa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559146-C3B2-01C9-3CAB-8F5EECA58B19}"/>
              </a:ext>
            </a:extLst>
          </p:cNvPr>
          <p:cNvSpPr>
            <a:spLocks noGrp="1"/>
          </p:cNvSpPr>
          <p:nvPr>
            <p:ph type="title"/>
          </p:nvPr>
        </p:nvSpPr>
        <p:spPr>
          <a:xfrm>
            <a:off x="831850" y="1709739"/>
            <a:ext cx="9601200" cy="1966716"/>
          </a:xfrm>
        </p:spPr>
        <p:txBody>
          <a:bodyPr/>
          <a:lstStyle/>
          <a:p>
            <a:pPr algn="ctr"/>
            <a:r>
              <a:rPr lang="en-US" dirty="0">
                <a:solidFill>
                  <a:srgbClr val="0070C0"/>
                </a:solidFill>
              </a:rPr>
              <a:t>Grants and Financial Management Training</a:t>
            </a:r>
          </a:p>
        </p:txBody>
      </p:sp>
      <p:sp>
        <p:nvSpPr>
          <p:cNvPr id="7" name="Text Placeholder 6">
            <a:extLst>
              <a:ext uri="{FF2B5EF4-FFF2-40B4-BE49-F238E27FC236}">
                <a16:creationId xmlns:a16="http://schemas.microsoft.com/office/drawing/2014/main" id="{E96DAA1C-6359-A18F-1D35-39F4D8DA2596}"/>
              </a:ext>
            </a:extLst>
          </p:cNvPr>
          <p:cNvSpPr>
            <a:spLocks noGrp="1"/>
          </p:cNvSpPr>
          <p:nvPr>
            <p:ph type="body" idx="1"/>
          </p:nvPr>
        </p:nvSpPr>
        <p:spPr>
          <a:xfrm>
            <a:off x="963825" y="4136976"/>
            <a:ext cx="9601200" cy="1500187"/>
          </a:xfrm>
        </p:spPr>
        <p:txBody>
          <a:bodyPr vert="horz" lIns="91440" tIns="45720" rIns="91440" bIns="45720" rtlCol="0" anchor="t">
            <a:normAutofit/>
          </a:bodyPr>
          <a:lstStyle/>
          <a:p>
            <a:pPr algn="ctr"/>
            <a:r>
              <a:rPr lang="en-US" sz="3600" dirty="0">
                <a:solidFill>
                  <a:srgbClr val="0070C0"/>
                </a:solidFill>
              </a:rPr>
              <a:t>May 22-24, 2024</a:t>
            </a:r>
          </a:p>
        </p:txBody>
      </p:sp>
    </p:spTree>
    <p:custDataLst>
      <p:tags r:id="rId1"/>
    </p:custDataLst>
    <p:extLst>
      <p:ext uri="{BB962C8B-B14F-4D97-AF65-F5344CB8AC3E}">
        <p14:creationId xmlns:p14="http://schemas.microsoft.com/office/powerpoint/2010/main" val="444293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A5B4F2-EBB6-1749-956C-01B40F0BEE36}"/>
              </a:ext>
            </a:extLst>
          </p:cNvPr>
          <p:cNvSpPr>
            <a:spLocks noGrp="1"/>
          </p:cNvSpPr>
          <p:nvPr>
            <p:ph idx="1"/>
          </p:nvPr>
        </p:nvSpPr>
        <p:spPr>
          <a:xfrm>
            <a:off x="841248" y="1710314"/>
            <a:ext cx="11020022" cy="4324726"/>
          </a:xfrm>
        </p:spPr>
        <p:txBody>
          <a:bodyPr vert="horz" lIns="91440" tIns="45720" rIns="91440" bIns="45720" rtlCol="0" anchor="t">
            <a:normAutofit/>
          </a:bodyPr>
          <a:lstStyle/>
          <a:p>
            <a:pPr>
              <a:lnSpc>
                <a:spcPct val="150000"/>
              </a:lnSpc>
              <a:buFont typeface="Wingdings" panose="020B0604020202020204" pitchFamily="34" charset="0"/>
              <a:buChar char="v"/>
            </a:pPr>
            <a:r>
              <a:rPr lang="en-US" b="1" dirty="0">
                <a:latin typeface="Noto Sans"/>
                <a:ea typeface="Noto Sans"/>
                <a:cs typeface="Noto Sans"/>
              </a:rPr>
              <a:t>Cost Share</a:t>
            </a:r>
            <a:r>
              <a:rPr lang="en-US" dirty="0">
                <a:latin typeface="Noto Sans"/>
                <a:ea typeface="Noto Sans"/>
                <a:cs typeface="Noto Sans"/>
              </a:rPr>
              <a:t>-leverages or additional resources contributed by grantee (time, supplies, cash, property and equipment, complimentary projects </a:t>
            </a:r>
            <a:r>
              <a:rPr lang="en-US" err="1">
                <a:latin typeface="Noto Sans"/>
                <a:ea typeface="Noto Sans"/>
                <a:cs typeface="Noto Sans"/>
              </a:rPr>
              <a:t>etc</a:t>
            </a:r>
            <a:r>
              <a:rPr lang="en-US" dirty="0">
                <a:latin typeface="Noto Sans"/>
                <a:ea typeface="Noto Sans"/>
                <a:cs typeface="Noto Sans"/>
              </a:rPr>
              <a:t>)</a:t>
            </a:r>
            <a:endParaRPr lang="en-US"/>
          </a:p>
          <a:p>
            <a:pPr>
              <a:lnSpc>
                <a:spcPct val="150000"/>
              </a:lnSpc>
              <a:buFont typeface="Wingdings" panose="020B0604020202020204" pitchFamily="34" charset="0"/>
              <a:buChar char="v"/>
            </a:pPr>
            <a:r>
              <a:rPr lang="en-US" b="1" dirty="0">
                <a:latin typeface="Noto Sans"/>
                <a:ea typeface="Noto Sans"/>
                <a:cs typeface="Noto Sans"/>
              </a:rPr>
              <a:t>Shared cost</a:t>
            </a:r>
            <a:r>
              <a:rPr lang="en-US" dirty="0">
                <a:latin typeface="Noto Sans"/>
                <a:ea typeface="Noto Sans"/>
                <a:cs typeface="Noto Sans"/>
              </a:rPr>
              <a:t>: costs that benefits more than a program projects. A cost allocation plan is a written summary which shows how an organization may share costs across many projects.</a:t>
            </a:r>
            <a:endParaRPr lang="en-US" dirty="0"/>
          </a:p>
        </p:txBody>
      </p:sp>
      <p:sp>
        <p:nvSpPr>
          <p:cNvPr id="3" name="Title 2">
            <a:extLst>
              <a:ext uri="{FF2B5EF4-FFF2-40B4-BE49-F238E27FC236}">
                <a16:creationId xmlns:a16="http://schemas.microsoft.com/office/drawing/2014/main" id="{A73F6ED4-0E0E-BA2E-699C-7E3A53F56FB5}"/>
              </a:ext>
            </a:extLst>
          </p:cNvPr>
          <p:cNvSpPr>
            <a:spLocks noGrp="1"/>
          </p:cNvSpPr>
          <p:nvPr>
            <p:ph type="title"/>
          </p:nvPr>
        </p:nvSpPr>
        <p:spPr/>
        <p:txBody>
          <a:bodyPr/>
          <a:lstStyle/>
          <a:p>
            <a:r>
              <a:rPr lang="en-US" dirty="0">
                <a:latin typeface="Noto Sans"/>
                <a:ea typeface="Noto Sans"/>
                <a:cs typeface="Noto Sans"/>
              </a:rPr>
              <a:t>Cost Share Vs Shared Cost (Cost Allocation)</a:t>
            </a:r>
            <a:endParaRPr lang="en-US" dirty="0"/>
          </a:p>
        </p:txBody>
      </p:sp>
    </p:spTree>
    <p:extLst>
      <p:ext uri="{BB962C8B-B14F-4D97-AF65-F5344CB8AC3E}">
        <p14:creationId xmlns:p14="http://schemas.microsoft.com/office/powerpoint/2010/main" val="1027289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blue green and white rectangular buttons with white text&#10;&#10;Description automatically generated">
            <a:extLst>
              <a:ext uri="{FF2B5EF4-FFF2-40B4-BE49-F238E27FC236}">
                <a16:creationId xmlns:a16="http://schemas.microsoft.com/office/drawing/2014/main" id="{97756221-E1C1-0063-33DC-D1CE6FDC9E75}"/>
              </a:ext>
            </a:extLst>
          </p:cNvPr>
          <p:cNvPicPr>
            <a:picLocks noGrp="1" noChangeAspect="1"/>
          </p:cNvPicPr>
          <p:nvPr>
            <p:ph idx="1"/>
          </p:nvPr>
        </p:nvPicPr>
        <p:blipFill>
          <a:blip r:embed="rId2"/>
          <a:stretch>
            <a:fillRect/>
          </a:stretch>
        </p:blipFill>
        <p:spPr>
          <a:xfrm>
            <a:off x="1407629" y="1259554"/>
            <a:ext cx="10788781" cy="5236978"/>
          </a:xfrm>
        </p:spPr>
      </p:pic>
      <p:sp>
        <p:nvSpPr>
          <p:cNvPr id="3" name="Title 2">
            <a:extLst>
              <a:ext uri="{FF2B5EF4-FFF2-40B4-BE49-F238E27FC236}">
                <a16:creationId xmlns:a16="http://schemas.microsoft.com/office/drawing/2014/main" id="{2F54B144-6FF1-9601-E62A-0ABD850D2A0E}"/>
              </a:ext>
            </a:extLst>
          </p:cNvPr>
          <p:cNvSpPr>
            <a:spLocks noGrp="1"/>
          </p:cNvSpPr>
          <p:nvPr>
            <p:ph type="title"/>
          </p:nvPr>
        </p:nvSpPr>
        <p:spPr/>
        <p:txBody>
          <a:bodyPr/>
          <a:lstStyle/>
          <a:p>
            <a:r>
              <a:rPr lang="en-US" dirty="0">
                <a:latin typeface="Noto Sans"/>
                <a:ea typeface="Noto Sans"/>
                <a:cs typeface="Noto Sans"/>
              </a:rPr>
              <a:t>Cost Share vs Cost Allocation</a:t>
            </a:r>
            <a:endParaRPr lang="en-US" dirty="0"/>
          </a:p>
        </p:txBody>
      </p:sp>
    </p:spTree>
    <p:extLst>
      <p:ext uri="{BB962C8B-B14F-4D97-AF65-F5344CB8AC3E}">
        <p14:creationId xmlns:p14="http://schemas.microsoft.com/office/powerpoint/2010/main" val="1164973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lose-up of a sign&#10;&#10;Description automatically generated">
            <a:extLst>
              <a:ext uri="{FF2B5EF4-FFF2-40B4-BE49-F238E27FC236}">
                <a16:creationId xmlns:a16="http://schemas.microsoft.com/office/drawing/2014/main" id="{7C1DA512-DE91-3455-091D-FFCF92D1691F}"/>
              </a:ext>
            </a:extLst>
          </p:cNvPr>
          <p:cNvPicPr>
            <a:picLocks noGrp="1" noChangeAspect="1"/>
          </p:cNvPicPr>
          <p:nvPr>
            <p:ph idx="1"/>
          </p:nvPr>
        </p:nvPicPr>
        <p:blipFill>
          <a:blip r:embed="rId2"/>
          <a:stretch>
            <a:fillRect/>
          </a:stretch>
        </p:blipFill>
        <p:spPr>
          <a:xfrm>
            <a:off x="963957" y="1270286"/>
            <a:ext cx="10388238" cy="4764754"/>
          </a:xfrm>
        </p:spPr>
      </p:pic>
      <p:sp>
        <p:nvSpPr>
          <p:cNvPr id="3" name="Title 2">
            <a:extLst>
              <a:ext uri="{FF2B5EF4-FFF2-40B4-BE49-F238E27FC236}">
                <a16:creationId xmlns:a16="http://schemas.microsoft.com/office/drawing/2014/main" id="{F5613DCE-832B-14DB-496C-038A65EE2B20}"/>
              </a:ext>
            </a:extLst>
          </p:cNvPr>
          <p:cNvSpPr>
            <a:spLocks noGrp="1"/>
          </p:cNvSpPr>
          <p:nvPr>
            <p:ph type="title"/>
          </p:nvPr>
        </p:nvSpPr>
        <p:spPr/>
        <p:txBody>
          <a:bodyPr/>
          <a:lstStyle/>
          <a:p>
            <a:r>
              <a:rPr lang="en-US" dirty="0">
                <a:latin typeface="Noto Sans"/>
                <a:ea typeface="Noto Sans"/>
                <a:cs typeface="Noto Sans"/>
              </a:rPr>
              <a:t>Cost Share vs Cost Allocation</a:t>
            </a:r>
            <a:endParaRPr lang="en-US" b="0" dirty="0">
              <a:solidFill>
                <a:srgbClr val="000000"/>
              </a:solidFill>
              <a:latin typeface="Noto Sans"/>
              <a:ea typeface="Noto Sans"/>
              <a:cs typeface="Noto Sans"/>
            </a:endParaRPr>
          </a:p>
        </p:txBody>
      </p:sp>
    </p:spTree>
    <p:extLst>
      <p:ext uri="{BB962C8B-B14F-4D97-AF65-F5344CB8AC3E}">
        <p14:creationId xmlns:p14="http://schemas.microsoft.com/office/powerpoint/2010/main" val="3549515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C5D914-51E1-B35B-9AA3-9240FBAB7DC2}"/>
              </a:ext>
            </a:extLst>
          </p:cNvPr>
          <p:cNvSpPr>
            <a:spLocks noGrp="1"/>
          </p:cNvSpPr>
          <p:nvPr>
            <p:ph idx="1"/>
          </p:nvPr>
        </p:nvSpPr>
        <p:spPr>
          <a:xfrm>
            <a:off x="841247" y="1470581"/>
            <a:ext cx="10866843" cy="4564459"/>
          </a:xfrm>
        </p:spPr>
        <p:txBody>
          <a:bodyPr>
            <a:noAutofit/>
          </a:bodyPr>
          <a:lstStyle/>
          <a:p>
            <a:pPr>
              <a:lnSpc>
                <a:spcPct val="100000"/>
              </a:lnSpc>
              <a:buFont typeface="Wingdings" panose="05000000000000000000" pitchFamily="2" charset="2"/>
              <a:buChar char="q"/>
            </a:pPr>
            <a:r>
              <a:rPr lang="en-US" dirty="0">
                <a:effectLst/>
              </a:rPr>
              <a:t>The recipient will be reimbursed for costs incurred in carrying out the purposes of this award and the applicable cost principles in effect.</a:t>
            </a:r>
          </a:p>
          <a:p>
            <a:pPr marL="0" indent="0">
              <a:lnSpc>
                <a:spcPct val="100000"/>
              </a:lnSpc>
              <a:buNone/>
            </a:pPr>
            <a:endParaRPr lang="en-US" dirty="0"/>
          </a:p>
          <a:p>
            <a:pPr>
              <a:lnSpc>
                <a:spcPct val="100000"/>
              </a:lnSpc>
              <a:buFont typeface="Wingdings" panose="05000000000000000000" pitchFamily="2" charset="2"/>
              <a:buChar char="q"/>
            </a:pPr>
            <a:r>
              <a:rPr lang="en-US" dirty="0">
                <a:effectLst/>
              </a:rPr>
              <a:t>The recipient must retain documentation to support charges to this award for a period of three years from the date of submission of the final expenditure report. </a:t>
            </a:r>
          </a:p>
          <a:p>
            <a:pPr>
              <a:lnSpc>
                <a:spcPct val="100000"/>
              </a:lnSpc>
              <a:buFont typeface="Wingdings" panose="05000000000000000000" pitchFamily="2" charset="2"/>
              <a:buChar char="q"/>
            </a:pPr>
            <a:endParaRPr lang="en-US" dirty="0"/>
          </a:p>
          <a:p>
            <a:pPr>
              <a:lnSpc>
                <a:spcPct val="100000"/>
              </a:lnSpc>
              <a:buFont typeface="Wingdings" panose="05000000000000000000" pitchFamily="2" charset="2"/>
              <a:buChar char="q"/>
            </a:pPr>
            <a:r>
              <a:rPr lang="en-US" dirty="0"/>
              <a:t>Refer to 2 CFR 200 SUBPART E-COST PRINCIPLES for details</a:t>
            </a:r>
          </a:p>
          <a:p>
            <a:pPr>
              <a:buFont typeface="Wingdings" panose="05000000000000000000" pitchFamily="2" charset="2"/>
              <a:buChar char="v"/>
            </a:pPr>
            <a:endParaRPr lang="en-US" dirty="0"/>
          </a:p>
        </p:txBody>
      </p:sp>
      <p:sp>
        <p:nvSpPr>
          <p:cNvPr id="3" name="Title 2">
            <a:extLst>
              <a:ext uri="{FF2B5EF4-FFF2-40B4-BE49-F238E27FC236}">
                <a16:creationId xmlns:a16="http://schemas.microsoft.com/office/drawing/2014/main" id="{2E0524E8-D8C3-6D7C-3035-903BFB298030}"/>
              </a:ext>
            </a:extLst>
          </p:cNvPr>
          <p:cNvSpPr>
            <a:spLocks noGrp="1"/>
          </p:cNvSpPr>
          <p:nvPr>
            <p:ph type="title"/>
          </p:nvPr>
        </p:nvSpPr>
        <p:spPr/>
        <p:txBody>
          <a:bodyPr/>
          <a:lstStyle/>
          <a:p>
            <a:r>
              <a:rPr lang="en-US" sz="3200" b="1" i="0" dirty="0">
                <a:effectLst/>
                <a:latin typeface="Arial" panose="020B0604020202020204" pitchFamily="34" charset="0"/>
              </a:rPr>
              <a:t>M1.	ALLOWABLE COSTS (NOVEMBER 2020)</a:t>
            </a:r>
            <a:endParaRPr lang="en-US" sz="3200" b="1" i="1" dirty="0">
              <a:effectLst/>
              <a:latin typeface="Arial" panose="020B0604020202020204" pitchFamily="34" charset="0"/>
            </a:endParaRPr>
          </a:p>
        </p:txBody>
      </p:sp>
    </p:spTree>
    <p:extLst>
      <p:ext uri="{BB962C8B-B14F-4D97-AF65-F5344CB8AC3E}">
        <p14:creationId xmlns:p14="http://schemas.microsoft.com/office/powerpoint/2010/main" val="2399877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267742-BDB9-712A-0A6F-7A87B2CF1CDF}"/>
              </a:ext>
            </a:extLst>
          </p:cNvPr>
          <p:cNvSpPr>
            <a:spLocks noGrp="1"/>
          </p:cNvSpPr>
          <p:nvPr>
            <p:ph idx="1"/>
          </p:nvPr>
        </p:nvSpPr>
        <p:spPr>
          <a:xfrm>
            <a:off x="841248" y="1234911"/>
            <a:ext cx="11350752" cy="4800129"/>
          </a:xfrm>
        </p:spPr>
        <p:txBody>
          <a:bodyPr>
            <a:noAutofit/>
          </a:bodyPr>
          <a:lstStyle/>
          <a:p>
            <a:pPr>
              <a:lnSpc>
                <a:spcPct val="150000"/>
              </a:lnSpc>
              <a:buFont typeface="Wingdings" panose="05000000000000000000" pitchFamily="2" charset="2"/>
              <a:buChar char="v"/>
            </a:pPr>
            <a:r>
              <a:rPr lang="en-US" dirty="0">
                <a:effectLst/>
              </a:rPr>
              <a:t>Be necessary and reasonable for the performance of the award and be allocable under these principles.</a:t>
            </a:r>
          </a:p>
          <a:p>
            <a:pPr>
              <a:lnSpc>
                <a:spcPct val="150000"/>
              </a:lnSpc>
              <a:buFont typeface="Wingdings" panose="05000000000000000000" pitchFamily="2" charset="2"/>
              <a:buChar char="v"/>
            </a:pPr>
            <a:r>
              <a:rPr lang="en-US" dirty="0">
                <a:effectLst/>
              </a:rPr>
              <a:t>Conform to any limitations or exclusions set forth in </a:t>
            </a:r>
            <a:r>
              <a:rPr lang="en-US" dirty="0"/>
              <a:t>cost</a:t>
            </a:r>
            <a:r>
              <a:rPr lang="en-US" dirty="0">
                <a:effectLst/>
              </a:rPr>
              <a:t> principles or in award.</a:t>
            </a:r>
          </a:p>
          <a:p>
            <a:pPr>
              <a:lnSpc>
                <a:spcPct val="150000"/>
              </a:lnSpc>
              <a:buFont typeface="Wingdings" panose="05000000000000000000" pitchFamily="2" charset="2"/>
              <a:buChar char="v"/>
            </a:pPr>
            <a:r>
              <a:rPr lang="en-US" dirty="0">
                <a:effectLst/>
              </a:rPr>
              <a:t>Be consistent with policies and procedures that apply uniformly to both federally-financed and other activities of the recipient.</a:t>
            </a:r>
          </a:p>
          <a:p>
            <a:pPr>
              <a:lnSpc>
                <a:spcPct val="150000"/>
              </a:lnSpc>
              <a:buFont typeface="Wingdings" panose="05000000000000000000" pitchFamily="2" charset="2"/>
              <a:buChar char="v"/>
            </a:pPr>
            <a:r>
              <a:rPr lang="en-US" dirty="0"/>
              <a:t>Be accorded consistent treatment. A cost may not be assigned as a direct cost if any other cost incurred for the same purpose in like circumstances has been allocated as an indirect cost.</a:t>
            </a:r>
          </a:p>
        </p:txBody>
      </p:sp>
      <p:sp>
        <p:nvSpPr>
          <p:cNvPr id="3" name="Title 2">
            <a:extLst>
              <a:ext uri="{FF2B5EF4-FFF2-40B4-BE49-F238E27FC236}">
                <a16:creationId xmlns:a16="http://schemas.microsoft.com/office/drawing/2014/main" id="{EF4B6D50-FE1D-73B4-62F3-2D74F38B3C71}"/>
              </a:ext>
            </a:extLst>
          </p:cNvPr>
          <p:cNvSpPr>
            <a:spLocks noGrp="1"/>
          </p:cNvSpPr>
          <p:nvPr>
            <p:ph type="title"/>
          </p:nvPr>
        </p:nvSpPr>
        <p:spPr/>
        <p:txBody>
          <a:bodyPr/>
          <a:lstStyle/>
          <a:p>
            <a:r>
              <a:rPr lang="en-US" dirty="0"/>
              <a:t>Allowability of Costs</a:t>
            </a:r>
          </a:p>
        </p:txBody>
      </p:sp>
    </p:spTree>
    <p:extLst>
      <p:ext uri="{BB962C8B-B14F-4D97-AF65-F5344CB8AC3E}">
        <p14:creationId xmlns:p14="http://schemas.microsoft.com/office/powerpoint/2010/main" val="2899567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F4F7F5-2B76-DE53-3D25-8CE680FF76C6}"/>
              </a:ext>
            </a:extLst>
          </p:cNvPr>
          <p:cNvSpPr>
            <a:spLocks noGrp="1"/>
          </p:cNvSpPr>
          <p:nvPr>
            <p:ph idx="1"/>
          </p:nvPr>
        </p:nvSpPr>
        <p:spPr/>
        <p:txBody>
          <a:bodyPr>
            <a:normAutofit/>
          </a:bodyPr>
          <a:lstStyle/>
          <a:p>
            <a:pPr>
              <a:lnSpc>
                <a:spcPct val="150000"/>
              </a:lnSpc>
              <a:buFont typeface="Wingdings" panose="05000000000000000000" pitchFamily="2" charset="2"/>
              <a:buChar char="v"/>
            </a:pPr>
            <a:r>
              <a:rPr lang="en-US" dirty="0">
                <a:effectLst/>
              </a:rPr>
              <a:t>Be determined in accordance with generally accepted accounting principles (GAAP).</a:t>
            </a:r>
          </a:p>
          <a:p>
            <a:pPr>
              <a:lnSpc>
                <a:spcPct val="150000"/>
              </a:lnSpc>
              <a:buFont typeface="Wingdings" panose="05000000000000000000" pitchFamily="2" charset="2"/>
              <a:buChar char="v"/>
            </a:pPr>
            <a:r>
              <a:rPr lang="en-US" dirty="0">
                <a:effectLst/>
              </a:rPr>
              <a:t>Not be included as a cost or cost sharing or matching requirements of any other federally-financed program in either the current or a prior period. </a:t>
            </a:r>
          </a:p>
          <a:p>
            <a:pPr>
              <a:lnSpc>
                <a:spcPct val="150000"/>
              </a:lnSpc>
              <a:buFont typeface="Wingdings" panose="05000000000000000000" pitchFamily="2" charset="2"/>
              <a:buChar char="v"/>
            </a:pPr>
            <a:r>
              <a:rPr lang="en-US" dirty="0"/>
              <a:t>B</a:t>
            </a:r>
            <a:r>
              <a:rPr lang="en-US" dirty="0">
                <a:effectLst/>
              </a:rPr>
              <a:t>e adequately documented</a:t>
            </a:r>
          </a:p>
          <a:p>
            <a:pPr>
              <a:lnSpc>
                <a:spcPct val="150000"/>
              </a:lnSpc>
              <a:buFont typeface="Wingdings" panose="05000000000000000000" pitchFamily="2" charset="2"/>
              <a:buChar char="v"/>
            </a:pPr>
            <a:r>
              <a:rPr lang="en-US" dirty="0">
                <a:effectLst/>
              </a:rPr>
              <a:t>Cost must be incurred during the approved budget period. </a:t>
            </a:r>
            <a:endParaRPr lang="en-US" dirty="0"/>
          </a:p>
        </p:txBody>
      </p:sp>
      <p:sp>
        <p:nvSpPr>
          <p:cNvPr id="3" name="Title 2">
            <a:extLst>
              <a:ext uri="{FF2B5EF4-FFF2-40B4-BE49-F238E27FC236}">
                <a16:creationId xmlns:a16="http://schemas.microsoft.com/office/drawing/2014/main" id="{AF9F3A52-A3B0-C3A2-3DAE-CBF245B1A773}"/>
              </a:ext>
            </a:extLst>
          </p:cNvPr>
          <p:cNvSpPr>
            <a:spLocks noGrp="1"/>
          </p:cNvSpPr>
          <p:nvPr>
            <p:ph type="title"/>
          </p:nvPr>
        </p:nvSpPr>
        <p:spPr/>
        <p:txBody>
          <a:bodyPr/>
          <a:lstStyle/>
          <a:p>
            <a:r>
              <a:rPr lang="en-US" dirty="0"/>
              <a:t>Allowability of Costs</a:t>
            </a:r>
          </a:p>
        </p:txBody>
      </p:sp>
    </p:spTree>
    <p:extLst>
      <p:ext uri="{BB962C8B-B14F-4D97-AF65-F5344CB8AC3E}">
        <p14:creationId xmlns:p14="http://schemas.microsoft.com/office/powerpoint/2010/main" val="1758744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004A95-D6F1-1596-6613-BB23FC34D59A}"/>
              </a:ext>
            </a:extLst>
          </p:cNvPr>
          <p:cNvSpPr>
            <a:spLocks noGrp="1"/>
          </p:cNvSpPr>
          <p:nvPr>
            <p:ph idx="1"/>
          </p:nvPr>
        </p:nvSpPr>
        <p:spPr>
          <a:xfrm>
            <a:off x="841248" y="1323949"/>
            <a:ext cx="11095149" cy="4904274"/>
          </a:xfrm>
        </p:spPr>
        <p:txBody>
          <a:bodyPr>
            <a:normAutofit fontScale="92500"/>
          </a:bodyPr>
          <a:lstStyle/>
          <a:p>
            <a:pPr>
              <a:lnSpc>
                <a:spcPct val="150000"/>
              </a:lnSpc>
              <a:buFont typeface="Wingdings" panose="05000000000000000000" pitchFamily="2" charset="2"/>
              <a:buChar char="q"/>
            </a:pPr>
            <a:r>
              <a:rPr lang="en-US" sz="2600" dirty="0"/>
              <a:t>A cost is reasonable if, in its nature and amount, it does not exceed that which would be </a:t>
            </a:r>
            <a:r>
              <a:rPr lang="en-US" sz="2600" i="1" dirty="0">
                <a:highlight>
                  <a:srgbClr val="FFFF00"/>
                </a:highlight>
              </a:rPr>
              <a:t>incurred by a prudent person </a:t>
            </a:r>
            <a:r>
              <a:rPr lang="en-US" sz="2600" dirty="0"/>
              <a:t>under the circumstances prevailing at the time the decision was made to incur the cost. </a:t>
            </a:r>
          </a:p>
          <a:p>
            <a:pPr>
              <a:lnSpc>
                <a:spcPct val="150000"/>
              </a:lnSpc>
              <a:buFont typeface="Wingdings" panose="05000000000000000000" pitchFamily="2" charset="2"/>
              <a:buChar char="q"/>
            </a:pPr>
            <a:r>
              <a:rPr lang="en-US" sz="2600" dirty="0"/>
              <a:t>For determining reasonableness of a given cost, consideration must be given to:</a:t>
            </a:r>
          </a:p>
          <a:p>
            <a:pPr lvl="1">
              <a:lnSpc>
                <a:spcPct val="150000"/>
              </a:lnSpc>
              <a:buFont typeface="Wingdings" panose="05000000000000000000" pitchFamily="2" charset="2"/>
              <a:buChar char="v"/>
            </a:pPr>
            <a:r>
              <a:rPr lang="en-US" sz="2600" dirty="0">
                <a:effectLst/>
              </a:rPr>
              <a:t>Whether the cost is ordinary and necessary for the operation and efficient performance of the award.</a:t>
            </a:r>
          </a:p>
          <a:p>
            <a:endParaRPr lang="en-US" dirty="0"/>
          </a:p>
        </p:txBody>
      </p:sp>
      <p:sp>
        <p:nvSpPr>
          <p:cNvPr id="3" name="Title 2">
            <a:extLst>
              <a:ext uri="{FF2B5EF4-FFF2-40B4-BE49-F238E27FC236}">
                <a16:creationId xmlns:a16="http://schemas.microsoft.com/office/drawing/2014/main" id="{FC0E3297-FC56-4813-0CCC-045F81FE4AEF}"/>
              </a:ext>
            </a:extLst>
          </p:cNvPr>
          <p:cNvSpPr>
            <a:spLocks noGrp="1"/>
          </p:cNvSpPr>
          <p:nvPr>
            <p:ph type="title"/>
          </p:nvPr>
        </p:nvSpPr>
        <p:spPr/>
        <p:txBody>
          <a:bodyPr/>
          <a:lstStyle/>
          <a:p>
            <a:r>
              <a:rPr lang="en-US" dirty="0"/>
              <a:t>Reasonableness of Costs</a:t>
            </a:r>
          </a:p>
        </p:txBody>
      </p:sp>
    </p:spTree>
    <p:extLst>
      <p:ext uri="{BB962C8B-B14F-4D97-AF65-F5344CB8AC3E}">
        <p14:creationId xmlns:p14="http://schemas.microsoft.com/office/powerpoint/2010/main" val="2113530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3E6ECD-DFE7-00FB-F5B6-CFBEAB1808C6}"/>
              </a:ext>
            </a:extLst>
          </p:cNvPr>
          <p:cNvSpPr>
            <a:spLocks noGrp="1"/>
          </p:cNvSpPr>
          <p:nvPr>
            <p:ph idx="1"/>
          </p:nvPr>
        </p:nvSpPr>
        <p:spPr>
          <a:xfrm>
            <a:off x="841248" y="1319753"/>
            <a:ext cx="10515600" cy="5081047"/>
          </a:xfrm>
        </p:spPr>
        <p:txBody>
          <a:bodyPr vert="horz" lIns="91440" tIns="45720" rIns="91440" bIns="45720" rtlCol="0" anchor="t">
            <a:noAutofit/>
          </a:bodyPr>
          <a:lstStyle/>
          <a:p>
            <a:pPr>
              <a:lnSpc>
                <a:spcPct val="150000"/>
              </a:lnSpc>
              <a:buFont typeface="Wingdings" panose="05000000000000000000" pitchFamily="2" charset="2"/>
              <a:buChar char="v"/>
            </a:pPr>
            <a:r>
              <a:rPr lang="en-US" dirty="0">
                <a:effectLst/>
              </a:rPr>
              <a:t>Factors such as sound business practices; arm's-length bargaining and terms and conditions of the award</a:t>
            </a:r>
          </a:p>
          <a:p>
            <a:pPr>
              <a:lnSpc>
                <a:spcPct val="150000"/>
              </a:lnSpc>
              <a:buFont typeface="Wingdings" panose="05000000000000000000" pitchFamily="2" charset="2"/>
              <a:buChar char="v"/>
            </a:pPr>
            <a:r>
              <a:rPr lang="en-US" dirty="0">
                <a:effectLst/>
              </a:rPr>
              <a:t>Market prices for comparable goods or services </a:t>
            </a:r>
          </a:p>
          <a:p>
            <a:pPr>
              <a:lnSpc>
                <a:spcPct val="150000"/>
              </a:lnSpc>
              <a:buFont typeface="Wingdings" panose="05000000000000000000" pitchFamily="2" charset="2"/>
              <a:buChar char="v"/>
            </a:pPr>
            <a:r>
              <a:rPr lang="en-US" dirty="0">
                <a:effectLst/>
                <a:latin typeface="Noto Sans"/>
                <a:ea typeface="Noto Sans"/>
                <a:cs typeface="Noto Sans"/>
              </a:rPr>
              <a:t>Whether acted with prudence in the circumstances considering </a:t>
            </a:r>
            <a:r>
              <a:rPr lang="en-US">
                <a:effectLst/>
                <a:latin typeface="Noto Sans"/>
                <a:ea typeface="Noto Sans"/>
                <a:cs typeface="Noto Sans"/>
              </a:rPr>
              <a:t>responsibilities`</a:t>
            </a:r>
            <a:endParaRPr lang="en-US">
              <a:latin typeface="Noto Sans"/>
              <a:ea typeface="Noto Sans"/>
              <a:cs typeface="Noto Sans"/>
            </a:endParaRPr>
          </a:p>
          <a:p>
            <a:pPr>
              <a:lnSpc>
                <a:spcPct val="150000"/>
              </a:lnSpc>
              <a:buFont typeface="Wingdings" panose="05000000000000000000" pitchFamily="2" charset="2"/>
              <a:buChar char="v"/>
            </a:pPr>
            <a:r>
              <a:rPr lang="en-US" dirty="0">
                <a:effectLst/>
                <a:latin typeface="Noto Sans"/>
                <a:ea typeface="Noto Sans"/>
                <a:cs typeface="Noto Sans"/>
              </a:rPr>
              <a:t>Whether significantly deviates from its established practices and policies regarding the incurrence of costs</a:t>
            </a:r>
            <a:endParaRPr lang="en-US"/>
          </a:p>
        </p:txBody>
      </p:sp>
      <p:sp>
        <p:nvSpPr>
          <p:cNvPr id="3" name="Title 2">
            <a:extLst>
              <a:ext uri="{FF2B5EF4-FFF2-40B4-BE49-F238E27FC236}">
                <a16:creationId xmlns:a16="http://schemas.microsoft.com/office/drawing/2014/main" id="{76F0D105-C0C6-0FB6-2A3E-3490A2A241CD}"/>
              </a:ext>
            </a:extLst>
          </p:cNvPr>
          <p:cNvSpPr>
            <a:spLocks noGrp="1"/>
          </p:cNvSpPr>
          <p:nvPr>
            <p:ph type="title"/>
          </p:nvPr>
        </p:nvSpPr>
        <p:spPr/>
        <p:txBody>
          <a:bodyPr/>
          <a:lstStyle/>
          <a:p>
            <a:r>
              <a:rPr lang="en-US" dirty="0"/>
              <a:t>Reasonableness of Costs</a:t>
            </a:r>
          </a:p>
        </p:txBody>
      </p:sp>
    </p:spTree>
    <p:extLst>
      <p:ext uri="{BB962C8B-B14F-4D97-AF65-F5344CB8AC3E}">
        <p14:creationId xmlns:p14="http://schemas.microsoft.com/office/powerpoint/2010/main" val="3664114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EDD211-855B-0FC6-CBF7-56568602D082}"/>
              </a:ext>
            </a:extLst>
          </p:cNvPr>
          <p:cNvSpPr>
            <a:spLocks noGrp="1"/>
          </p:cNvSpPr>
          <p:nvPr>
            <p:ph idx="1"/>
          </p:nvPr>
        </p:nvSpPr>
        <p:spPr>
          <a:xfrm>
            <a:off x="841248" y="1206631"/>
            <a:ext cx="10515600" cy="4828409"/>
          </a:xfrm>
        </p:spPr>
        <p:txBody>
          <a:bodyPr>
            <a:normAutofit fontScale="92500"/>
          </a:bodyPr>
          <a:lstStyle/>
          <a:p>
            <a:pPr>
              <a:lnSpc>
                <a:spcPct val="150000"/>
              </a:lnSpc>
              <a:buFont typeface="Wingdings" panose="05000000000000000000" pitchFamily="2" charset="2"/>
              <a:buChar char="q"/>
            </a:pPr>
            <a:r>
              <a:rPr lang="en-US" dirty="0">
                <a:effectLst/>
              </a:rPr>
              <a:t>A cost is allocable if the goods or services involved are chargeable in accordance with relative benefits received. This standard is met if the cost:</a:t>
            </a:r>
          </a:p>
          <a:p>
            <a:pPr lvl="1">
              <a:lnSpc>
                <a:spcPct val="150000"/>
              </a:lnSpc>
              <a:buFont typeface="Wingdings" panose="05000000000000000000" pitchFamily="2" charset="2"/>
              <a:buChar char="v"/>
            </a:pPr>
            <a:r>
              <a:rPr lang="en-US" sz="2400" dirty="0">
                <a:effectLst/>
              </a:rPr>
              <a:t>Is incurred specifically for the Federal award;</a:t>
            </a:r>
          </a:p>
          <a:p>
            <a:pPr lvl="1">
              <a:lnSpc>
                <a:spcPct val="150000"/>
              </a:lnSpc>
              <a:buFont typeface="Wingdings" panose="05000000000000000000" pitchFamily="2" charset="2"/>
              <a:buChar char="v"/>
            </a:pPr>
            <a:r>
              <a:rPr lang="en-US" sz="2400" dirty="0">
                <a:effectLst/>
              </a:rPr>
              <a:t>Benefits both award and other work of the entity and can be distributed in proportions that may be approximated using reasonable methods; and</a:t>
            </a:r>
          </a:p>
          <a:p>
            <a:pPr lvl="1">
              <a:lnSpc>
                <a:spcPct val="150000"/>
              </a:lnSpc>
              <a:buFont typeface="Wingdings" panose="05000000000000000000" pitchFamily="2" charset="2"/>
              <a:buChar char="v"/>
            </a:pPr>
            <a:r>
              <a:rPr lang="en-US" sz="2400" dirty="0">
                <a:effectLst/>
              </a:rPr>
              <a:t>Is necessary to the overall operation of the entity and is assignable in part to the award.</a:t>
            </a:r>
          </a:p>
          <a:p>
            <a:endParaRPr lang="en-US" dirty="0"/>
          </a:p>
        </p:txBody>
      </p:sp>
      <p:sp>
        <p:nvSpPr>
          <p:cNvPr id="3" name="Title 2">
            <a:extLst>
              <a:ext uri="{FF2B5EF4-FFF2-40B4-BE49-F238E27FC236}">
                <a16:creationId xmlns:a16="http://schemas.microsoft.com/office/drawing/2014/main" id="{A25E5224-C0FE-E7FB-2346-3D31B00440BF}"/>
              </a:ext>
            </a:extLst>
          </p:cNvPr>
          <p:cNvSpPr>
            <a:spLocks noGrp="1"/>
          </p:cNvSpPr>
          <p:nvPr>
            <p:ph type="title"/>
          </p:nvPr>
        </p:nvSpPr>
        <p:spPr/>
        <p:txBody>
          <a:bodyPr/>
          <a:lstStyle/>
          <a:p>
            <a:r>
              <a:rPr lang="en-US" dirty="0"/>
              <a:t>Allocability of Costs</a:t>
            </a:r>
          </a:p>
        </p:txBody>
      </p:sp>
    </p:spTree>
    <p:extLst>
      <p:ext uri="{BB962C8B-B14F-4D97-AF65-F5344CB8AC3E}">
        <p14:creationId xmlns:p14="http://schemas.microsoft.com/office/powerpoint/2010/main" val="1825058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7DBA62-9BBC-6353-F4A5-D09130D61C90}"/>
              </a:ext>
            </a:extLst>
          </p:cNvPr>
          <p:cNvSpPr>
            <a:spLocks noGrp="1"/>
          </p:cNvSpPr>
          <p:nvPr>
            <p:ph idx="1"/>
          </p:nvPr>
        </p:nvSpPr>
        <p:spPr>
          <a:xfrm>
            <a:off x="841248" y="1234911"/>
            <a:ext cx="10515600" cy="5081048"/>
          </a:xfrm>
        </p:spPr>
        <p:txBody>
          <a:bodyPr vert="horz" lIns="91440" tIns="45720" rIns="91440" bIns="45720" rtlCol="0" anchor="t">
            <a:normAutofit fontScale="92500" lnSpcReduction="10000"/>
          </a:bodyPr>
          <a:lstStyle/>
          <a:p>
            <a:pPr>
              <a:buFont typeface="Wingdings" panose="05000000000000000000" pitchFamily="2" charset="2"/>
              <a:buChar char="§"/>
            </a:pPr>
            <a:r>
              <a:rPr lang="en-US" dirty="0"/>
              <a:t>Entertainment</a:t>
            </a:r>
          </a:p>
          <a:p>
            <a:pPr>
              <a:buFont typeface="Wingdings" panose="05000000000000000000" pitchFamily="2" charset="2"/>
              <a:buChar char="§"/>
            </a:pPr>
            <a:r>
              <a:rPr lang="en-US" dirty="0"/>
              <a:t>Alcohol</a:t>
            </a:r>
          </a:p>
          <a:p>
            <a:pPr>
              <a:buFont typeface="Wingdings" panose="05000000000000000000" pitchFamily="2" charset="2"/>
              <a:buChar char="§"/>
            </a:pPr>
            <a:r>
              <a:rPr lang="en-US" dirty="0">
                <a:latin typeface="Noto Sans"/>
                <a:ea typeface="Noto Sans"/>
                <a:cs typeface="Noto Sans"/>
              </a:rPr>
              <a:t>Fines and Penalty</a:t>
            </a:r>
          </a:p>
          <a:p>
            <a:pPr>
              <a:buFont typeface="Wingdings" panose="05000000000000000000" pitchFamily="2" charset="2"/>
              <a:buChar char="§"/>
            </a:pPr>
            <a:r>
              <a:rPr lang="en-US" dirty="0">
                <a:latin typeface="Noto Sans"/>
                <a:ea typeface="Noto Sans"/>
                <a:cs typeface="Noto Sans"/>
              </a:rPr>
              <a:t>Advertisements &amp; Public Relation cost</a:t>
            </a:r>
          </a:p>
          <a:p>
            <a:pPr>
              <a:buFont typeface="Wingdings" panose="05000000000000000000" pitchFamily="2" charset="2"/>
              <a:buChar char="§"/>
            </a:pPr>
            <a:r>
              <a:rPr lang="en-US" dirty="0">
                <a:latin typeface="Noto Sans"/>
                <a:ea typeface="Noto Sans"/>
                <a:cs typeface="Noto Sans"/>
              </a:rPr>
              <a:t>Donation and contributions</a:t>
            </a:r>
          </a:p>
          <a:p>
            <a:pPr>
              <a:buFont typeface="Wingdings" panose="05000000000000000000" pitchFamily="2" charset="2"/>
              <a:buChar char="§"/>
            </a:pPr>
            <a:r>
              <a:rPr lang="en-US" dirty="0">
                <a:latin typeface="Noto Sans"/>
                <a:ea typeface="Noto Sans"/>
                <a:cs typeface="Noto Sans"/>
              </a:rPr>
              <a:t>Contingency Provision</a:t>
            </a:r>
          </a:p>
          <a:p>
            <a:pPr>
              <a:buFont typeface="Wingdings" panose="05000000000000000000" pitchFamily="2" charset="2"/>
              <a:buChar char="§"/>
            </a:pPr>
            <a:r>
              <a:rPr lang="en-US" dirty="0">
                <a:latin typeface="Noto Sans"/>
                <a:ea typeface="Noto Sans"/>
                <a:cs typeface="Noto Sans"/>
              </a:rPr>
              <a:t>Gift</a:t>
            </a:r>
          </a:p>
          <a:p>
            <a:pPr>
              <a:buFont typeface="Wingdings" panose="05000000000000000000" pitchFamily="2" charset="2"/>
              <a:buChar char="§"/>
            </a:pPr>
            <a:r>
              <a:rPr lang="en-US" dirty="0">
                <a:latin typeface="Noto Sans"/>
                <a:ea typeface="Noto Sans"/>
                <a:cs typeface="Noto Sans"/>
              </a:rPr>
              <a:t>Bad Debts</a:t>
            </a:r>
          </a:p>
          <a:p>
            <a:pPr>
              <a:buFont typeface="Wingdings" panose="05000000000000000000" pitchFamily="2" charset="2"/>
              <a:buChar char="§"/>
            </a:pPr>
            <a:r>
              <a:rPr lang="en-US" dirty="0">
                <a:latin typeface="Noto Sans"/>
                <a:ea typeface="Noto Sans"/>
                <a:cs typeface="Noto Sans"/>
              </a:rPr>
              <a:t>Idle Facility and Idle Capacity</a:t>
            </a:r>
          </a:p>
          <a:p>
            <a:pPr>
              <a:buFont typeface="Wingdings" panose="05000000000000000000" pitchFamily="2" charset="2"/>
              <a:buChar char="§"/>
            </a:pPr>
            <a:r>
              <a:rPr lang="en-US" dirty="0"/>
              <a:t>Pre-award costs</a:t>
            </a:r>
          </a:p>
          <a:p>
            <a:pPr>
              <a:buFont typeface="Wingdings" panose="05000000000000000000" pitchFamily="2" charset="2"/>
              <a:buChar char="§"/>
            </a:pPr>
            <a:r>
              <a:rPr lang="en-US" dirty="0">
                <a:latin typeface="Noto Sans"/>
                <a:ea typeface="Noto Sans"/>
                <a:cs typeface="Noto Sans"/>
              </a:rPr>
              <a:t>Depreciation</a:t>
            </a:r>
            <a:endParaRPr lang="en-US" dirty="0"/>
          </a:p>
          <a:p>
            <a:endParaRPr lang="en-US" dirty="0"/>
          </a:p>
          <a:p>
            <a:endParaRPr lang="en-US" dirty="0"/>
          </a:p>
        </p:txBody>
      </p:sp>
      <p:sp>
        <p:nvSpPr>
          <p:cNvPr id="3" name="Title 2">
            <a:extLst>
              <a:ext uri="{FF2B5EF4-FFF2-40B4-BE49-F238E27FC236}">
                <a16:creationId xmlns:a16="http://schemas.microsoft.com/office/drawing/2014/main" id="{9D02C055-D762-CF8D-64C7-8EF4E93D2F2C}"/>
              </a:ext>
            </a:extLst>
          </p:cNvPr>
          <p:cNvSpPr>
            <a:spLocks noGrp="1"/>
          </p:cNvSpPr>
          <p:nvPr>
            <p:ph type="title"/>
          </p:nvPr>
        </p:nvSpPr>
        <p:spPr/>
        <p:txBody>
          <a:bodyPr/>
          <a:lstStyle/>
          <a:p>
            <a:r>
              <a:rPr lang="en-US" dirty="0"/>
              <a:t>Selected items of cost</a:t>
            </a:r>
          </a:p>
        </p:txBody>
      </p:sp>
    </p:spTree>
    <p:extLst>
      <p:ext uri="{BB962C8B-B14F-4D97-AF65-F5344CB8AC3E}">
        <p14:creationId xmlns:p14="http://schemas.microsoft.com/office/powerpoint/2010/main" val="2722592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4A3035-0014-C18B-8615-1D279F324649}"/>
              </a:ext>
            </a:extLst>
          </p:cNvPr>
          <p:cNvSpPr>
            <a:spLocks noGrp="1"/>
          </p:cNvSpPr>
          <p:nvPr>
            <p:ph idx="1"/>
          </p:nvPr>
        </p:nvSpPr>
        <p:spPr/>
        <p:txBody>
          <a:bodyPr/>
          <a:lstStyle/>
          <a:p>
            <a:pPr>
              <a:lnSpc>
                <a:spcPct val="150000"/>
              </a:lnSpc>
              <a:buFont typeface="Wingdings" panose="05000000000000000000" pitchFamily="2" charset="2"/>
              <a:buChar char="v"/>
            </a:pPr>
            <a:r>
              <a:rPr lang="en-US" dirty="0">
                <a:effectLst/>
              </a:rPr>
              <a:t>Enhance capacity of our implementing partner on grants and financial management. </a:t>
            </a:r>
          </a:p>
          <a:p>
            <a:pPr>
              <a:lnSpc>
                <a:spcPct val="150000"/>
              </a:lnSpc>
              <a:buFont typeface="Wingdings" panose="05000000000000000000" pitchFamily="2" charset="2"/>
              <a:buChar char="v"/>
            </a:pPr>
            <a:r>
              <a:rPr lang="en-US" dirty="0">
                <a:effectLst/>
              </a:rPr>
              <a:t>The training will contribute to the indicator of capacity development of implementing partners. </a:t>
            </a:r>
          </a:p>
          <a:p>
            <a:pPr>
              <a:lnSpc>
                <a:spcPct val="150000"/>
              </a:lnSpc>
              <a:buFont typeface="Wingdings" panose="05000000000000000000" pitchFamily="2" charset="2"/>
              <a:buChar char="v"/>
            </a:pPr>
            <a:r>
              <a:rPr lang="en-US" dirty="0">
                <a:effectLst/>
              </a:rPr>
              <a:t>Will have increased impact on financial documentation, governance system, reporting, and grants compliances which will ultimately support to achieve greater objectives of the organization.  </a:t>
            </a:r>
          </a:p>
          <a:p>
            <a:endParaRPr lang="en-US" dirty="0"/>
          </a:p>
        </p:txBody>
      </p:sp>
      <p:sp>
        <p:nvSpPr>
          <p:cNvPr id="3" name="Title 2">
            <a:extLst>
              <a:ext uri="{FF2B5EF4-FFF2-40B4-BE49-F238E27FC236}">
                <a16:creationId xmlns:a16="http://schemas.microsoft.com/office/drawing/2014/main" id="{386D7D3D-BCB9-B65A-A618-6B47B324162C}"/>
              </a:ext>
            </a:extLst>
          </p:cNvPr>
          <p:cNvSpPr>
            <a:spLocks noGrp="1"/>
          </p:cNvSpPr>
          <p:nvPr>
            <p:ph type="title"/>
          </p:nvPr>
        </p:nvSpPr>
        <p:spPr/>
        <p:txBody>
          <a:bodyPr/>
          <a:lstStyle/>
          <a:p>
            <a:r>
              <a:rPr lang="en-US" dirty="0"/>
              <a:t>OVERALL OBJECTIVES</a:t>
            </a:r>
          </a:p>
        </p:txBody>
      </p:sp>
    </p:spTree>
    <p:extLst>
      <p:ext uri="{BB962C8B-B14F-4D97-AF65-F5344CB8AC3E}">
        <p14:creationId xmlns:p14="http://schemas.microsoft.com/office/powerpoint/2010/main" val="1654871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D03B74-1AB0-DC37-1437-24DD3C2CCF14}"/>
              </a:ext>
            </a:extLst>
          </p:cNvPr>
          <p:cNvSpPr>
            <a:spLocks noGrp="1"/>
          </p:cNvSpPr>
          <p:nvPr>
            <p:ph idx="1"/>
          </p:nvPr>
        </p:nvSpPr>
        <p:spPr>
          <a:xfrm>
            <a:off x="841248" y="1291751"/>
            <a:ext cx="10515600" cy="5011598"/>
          </a:xfrm>
        </p:spPr>
        <p:txBody>
          <a:bodyPr vert="horz" lIns="91440" tIns="45720" rIns="91440" bIns="45720" rtlCol="0" anchor="t">
            <a:normAutofit/>
          </a:bodyPr>
          <a:lstStyle/>
          <a:p>
            <a:pPr marL="0" indent="0">
              <a:lnSpc>
                <a:spcPct val="150000"/>
              </a:lnSpc>
              <a:buNone/>
            </a:pPr>
            <a:r>
              <a:rPr lang="en-US" b="1" dirty="0">
                <a:latin typeface="Noto Sans"/>
                <a:ea typeface="Noto Sans"/>
                <a:cs typeface="Noto Sans"/>
              </a:rPr>
              <a:t>Compensation:</a:t>
            </a:r>
            <a:r>
              <a:rPr lang="en-US" dirty="0">
                <a:latin typeface="Noto Sans"/>
                <a:ea typeface="Noto Sans"/>
                <a:cs typeface="Noto Sans"/>
              </a:rPr>
              <a:t> includes salaries, wages, fringe benefits, pension </a:t>
            </a:r>
            <a:r>
              <a:rPr lang="en-US" dirty="0" err="1">
                <a:latin typeface="Noto Sans"/>
                <a:ea typeface="Noto Sans"/>
                <a:cs typeface="Noto Sans"/>
              </a:rPr>
              <a:t>etc</a:t>
            </a:r>
            <a:endParaRPr lang="en-US" dirty="0">
              <a:latin typeface="Noto Sans"/>
              <a:ea typeface="Noto Sans"/>
              <a:cs typeface="Noto Sans"/>
            </a:endParaRPr>
          </a:p>
          <a:p>
            <a:pPr marL="0" indent="0">
              <a:lnSpc>
                <a:spcPct val="150000"/>
              </a:lnSpc>
              <a:buNone/>
            </a:pPr>
            <a:r>
              <a:rPr lang="en-US" b="1" dirty="0">
                <a:latin typeface="Noto Sans"/>
                <a:ea typeface="Noto Sans"/>
                <a:cs typeface="Noto Sans"/>
              </a:rPr>
              <a:t>Allowability</a:t>
            </a:r>
            <a:r>
              <a:rPr lang="en-US" dirty="0">
                <a:latin typeface="Noto Sans"/>
                <a:ea typeface="Noto Sans"/>
                <a:cs typeface="Noto Sans"/>
              </a:rPr>
              <a:t>: </a:t>
            </a:r>
            <a:endParaRPr lang="en-US" dirty="0"/>
          </a:p>
          <a:p>
            <a:pPr lvl="1">
              <a:lnSpc>
                <a:spcPct val="150000"/>
              </a:lnSpc>
              <a:buFont typeface="Courier New" panose="020B0604020202020204" pitchFamily="34" charset="0"/>
              <a:buChar char="o"/>
            </a:pPr>
            <a:r>
              <a:rPr lang="en-US" sz="2400" dirty="0">
                <a:latin typeface="Noto Sans"/>
                <a:ea typeface="Noto Sans"/>
                <a:cs typeface="Noto Sans"/>
              </a:rPr>
              <a:t>Established Policy, </a:t>
            </a:r>
          </a:p>
          <a:p>
            <a:pPr lvl="1">
              <a:lnSpc>
                <a:spcPct val="150000"/>
              </a:lnSpc>
              <a:buFont typeface="Courier New" panose="020B0604020202020204" pitchFamily="34" charset="0"/>
              <a:buChar char="o"/>
            </a:pPr>
            <a:r>
              <a:rPr lang="en-US" sz="2400" dirty="0">
                <a:latin typeface="Noto Sans"/>
                <a:ea typeface="Noto Sans"/>
                <a:cs typeface="Noto Sans"/>
              </a:rPr>
              <a:t>National/Local Laws, </a:t>
            </a:r>
            <a:endParaRPr lang="en-US" sz="2400" dirty="0"/>
          </a:p>
          <a:p>
            <a:pPr lvl="1">
              <a:lnSpc>
                <a:spcPct val="150000"/>
              </a:lnSpc>
              <a:buFont typeface="Courier New" panose="020B0604020202020204" pitchFamily="34" charset="0"/>
              <a:buChar char="o"/>
            </a:pPr>
            <a:r>
              <a:rPr lang="en-US" sz="2400" dirty="0">
                <a:latin typeface="Noto Sans"/>
                <a:ea typeface="Noto Sans"/>
                <a:cs typeface="Noto Sans"/>
              </a:rPr>
              <a:t>Meets USAID standard of supporting documents, </a:t>
            </a:r>
            <a:endParaRPr lang="en-US" sz="2400" dirty="0"/>
          </a:p>
          <a:p>
            <a:pPr lvl="1">
              <a:lnSpc>
                <a:spcPct val="150000"/>
              </a:lnSpc>
              <a:buFont typeface="Courier New" panose="020B0604020202020204" pitchFamily="34" charset="0"/>
              <a:buChar char="o"/>
            </a:pPr>
            <a:r>
              <a:rPr lang="en-US" sz="2400" dirty="0">
                <a:latin typeface="Noto Sans"/>
                <a:ea typeface="Noto Sans"/>
                <a:cs typeface="Noto Sans"/>
              </a:rPr>
              <a:t>Must applied consistently to USAID and non-USAID.</a:t>
            </a:r>
            <a:endParaRPr lang="en-US" sz="2400" dirty="0"/>
          </a:p>
        </p:txBody>
      </p:sp>
      <p:sp>
        <p:nvSpPr>
          <p:cNvPr id="3" name="Title 2">
            <a:extLst>
              <a:ext uri="{FF2B5EF4-FFF2-40B4-BE49-F238E27FC236}">
                <a16:creationId xmlns:a16="http://schemas.microsoft.com/office/drawing/2014/main" id="{5FFA6F93-0BA3-30D2-DC87-778A65975AA2}"/>
              </a:ext>
            </a:extLst>
          </p:cNvPr>
          <p:cNvSpPr>
            <a:spLocks noGrp="1"/>
          </p:cNvSpPr>
          <p:nvPr>
            <p:ph type="title"/>
          </p:nvPr>
        </p:nvSpPr>
        <p:spPr/>
        <p:txBody>
          <a:bodyPr/>
          <a:lstStyle/>
          <a:p>
            <a:r>
              <a:rPr lang="en-US" dirty="0">
                <a:latin typeface="Noto Sans"/>
                <a:ea typeface="Noto Sans"/>
                <a:cs typeface="Noto Sans"/>
              </a:rPr>
              <a:t>Compensation: Personal Services</a:t>
            </a:r>
            <a:endParaRPr lang="en-US" dirty="0" err="1"/>
          </a:p>
        </p:txBody>
      </p:sp>
    </p:spTree>
    <p:extLst>
      <p:ext uri="{BB962C8B-B14F-4D97-AF65-F5344CB8AC3E}">
        <p14:creationId xmlns:p14="http://schemas.microsoft.com/office/powerpoint/2010/main" val="1521194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9A6E00-A936-AC8E-3E59-5409F52905D3}"/>
              </a:ext>
            </a:extLst>
          </p:cNvPr>
          <p:cNvSpPr>
            <a:spLocks noGrp="1"/>
          </p:cNvSpPr>
          <p:nvPr>
            <p:ph type="title"/>
          </p:nvPr>
        </p:nvSpPr>
        <p:spPr/>
        <p:txBody>
          <a:bodyPr/>
          <a:lstStyle/>
          <a:p>
            <a:r>
              <a:rPr lang="en-US" dirty="0">
                <a:latin typeface="Noto Sans"/>
                <a:ea typeface="Noto Sans"/>
                <a:cs typeface="Noto Sans"/>
              </a:rPr>
              <a:t>Share Experiences</a:t>
            </a:r>
            <a:endParaRPr lang="en-US" dirty="0"/>
          </a:p>
        </p:txBody>
      </p:sp>
      <p:pic>
        <p:nvPicPr>
          <p:cNvPr id="7" name="Content Placeholder 6" descr="A black text on a white background&#10;&#10;Description automatically generated">
            <a:extLst>
              <a:ext uri="{FF2B5EF4-FFF2-40B4-BE49-F238E27FC236}">
                <a16:creationId xmlns:a16="http://schemas.microsoft.com/office/drawing/2014/main" id="{2B6CC2C0-CFF4-F197-626C-E55257DDF4A4}"/>
              </a:ext>
            </a:extLst>
          </p:cNvPr>
          <p:cNvPicPr>
            <a:picLocks noGrp="1" noChangeAspect="1"/>
          </p:cNvPicPr>
          <p:nvPr>
            <p:ph idx="1"/>
          </p:nvPr>
        </p:nvPicPr>
        <p:blipFill>
          <a:blip r:embed="rId2"/>
          <a:stretch>
            <a:fillRect/>
          </a:stretch>
        </p:blipFill>
        <p:spPr>
          <a:xfrm>
            <a:off x="1019540" y="1248070"/>
            <a:ext cx="10330734" cy="4573073"/>
          </a:xfrm>
        </p:spPr>
      </p:pic>
    </p:spTree>
    <p:extLst>
      <p:ext uri="{BB962C8B-B14F-4D97-AF65-F5344CB8AC3E}">
        <p14:creationId xmlns:p14="http://schemas.microsoft.com/office/powerpoint/2010/main" val="705157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background with black text&#10;&#10;Description automatically generated">
            <a:extLst>
              <a:ext uri="{FF2B5EF4-FFF2-40B4-BE49-F238E27FC236}">
                <a16:creationId xmlns:a16="http://schemas.microsoft.com/office/drawing/2014/main" id="{26D7166C-71B7-65F6-910F-9CEE1A744286}"/>
              </a:ext>
            </a:extLst>
          </p:cNvPr>
          <p:cNvPicPr>
            <a:picLocks noGrp="1" noChangeAspect="1"/>
          </p:cNvPicPr>
          <p:nvPr>
            <p:ph idx="1"/>
          </p:nvPr>
        </p:nvPicPr>
        <p:blipFill>
          <a:blip r:embed="rId2"/>
          <a:stretch>
            <a:fillRect/>
          </a:stretch>
        </p:blipFill>
        <p:spPr>
          <a:xfrm>
            <a:off x="965900" y="1238089"/>
            <a:ext cx="10384351" cy="4796951"/>
          </a:xfrm>
        </p:spPr>
      </p:pic>
      <p:sp>
        <p:nvSpPr>
          <p:cNvPr id="3" name="Title 2">
            <a:extLst>
              <a:ext uri="{FF2B5EF4-FFF2-40B4-BE49-F238E27FC236}">
                <a16:creationId xmlns:a16="http://schemas.microsoft.com/office/drawing/2014/main" id="{FF5CAC65-3B30-B68B-4D73-2D1F55CBABF9}"/>
              </a:ext>
            </a:extLst>
          </p:cNvPr>
          <p:cNvSpPr>
            <a:spLocks noGrp="1"/>
          </p:cNvSpPr>
          <p:nvPr>
            <p:ph type="title"/>
          </p:nvPr>
        </p:nvSpPr>
        <p:spPr/>
        <p:txBody>
          <a:bodyPr/>
          <a:lstStyle/>
          <a:p>
            <a:r>
              <a:rPr lang="en-US" dirty="0">
                <a:latin typeface="Noto Sans"/>
                <a:ea typeface="Noto Sans"/>
                <a:cs typeface="Noto Sans"/>
              </a:rPr>
              <a:t>What do you think?</a:t>
            </a:r>
            <a:endParaRPr lang="en-US" dirty="0"/>
          </a:p>
        </p:txBody>
      </p:sp>
    </p:spTree>
    <p:extLst>
      <p:ext uri="{BB962C8B-B14F-4D97-AF65-F5344CB8AC3E}">
        <p14:creationId xmlns:p14="http://schemas.microsoft.com/office/powerpoint/2010/main" val="1441487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5C0FB6-656E-8786-B51E-89AFF86847DD}"/>
              </a:ext>
            </a:extLst>
          </p:cNvPr>
          <p:cNvSpPr>
            <a:spLocks noGrp="1"/>
          </p:cNvSpPr>
          <p:nvPr>
            <p:ph idx="1"/>
          </p:nvPr>
        </p:nvSpPr>
        <p:spPr/>
        <p:txBody>
          <a:bodyPr>
            <a:normAutofit lnSpcReduction="10000"/>
          </a:bodyPr>
          <a:lstStyle/>
          <a:p>
            <a:pPr>
              <a:lnSpc>
                <a:spcPct val="150000"/>
              </a:lnSpc>
              <a:buFont typeface="Wingdings" panose="05000000000000000000" pitchFamily="2" charset="2"/>
              <a:buChar char="v"/>
            </a:pPr>
            <a:r>
              <a:rPr lang="en-US" dirty="0">
                <a:effectLst/>
              </a:rPr>
              <a:t>The recipient is required to have an annual audit for any recipient fiscal year in which the recipient expends a combined total of more than $750,000 in all federal awards, either directly or through a prime contractor or recipient. </a:t>
            </a:r>
          </a:p>
          <a:p>
            <a:pPr>
              <a:lnSpc>
                <a:spcPct val="150000"/>
              </a:lnSpc>
              <a:buFont typeface="Wingdings" panose="05000000000000000000" pitchFamily="2" charset="2"/>
              <a:buChar char="v"/>
            </a:pPr>
            <a:r>
              <a:rPr lang="en-US" dirty="0">
                <a:effectLst/>
              </a:rPr>
              <a:t>USAID/FHI 360/or any designated agency retains the right to conduct financial review, require an audit, or otherwise ensure adequate accountability of organizations expending USAID funds, regardless of the audit requirement</a:t>
            </a:r>
          </a:p>
        </p:txBody>
      </p:sp>
      <p:sp>
        <p:nvSpPr>
          <p:cNvPr id="3" name="Title 2">
            <a:extLst>
              <a:ext uri="{FF2B5EF4-FFF2-40B4-BE49-F238E27FC236}">
                <a16:creationId xmlns:a16="http://schemas.microsoft.com/office/drawing/2014/main" id="{90FC03F0-455C-D363-A1F0-372326D14BF3}"/>
              </a:ext>
            </a:extLst>
          </p:cNvPr>
          <p:cNvSpPr>
            <a:spLocks noGrp="1"/>
          </p:cNvSpPr>
          <p:nvPr>
            <p:ph type="title"/>
          </p:nvPr>
        </p:nvSpPr>
        <p:spPr/>
        <p:txBody>
          <a:bodyPr>
            <a:noAutofit/>
          </a:bodyPr>
          <a:lstStyle/>
          <a:p>
            <a:pPr marL="0" marR="0">
              <a:spcBef>
                <a:spcPts val="1200"/>
              </a:spcBef>
              <a:spcAft>
                <a:spcPts val="300"/>
              </a:spcAft>
            </a:pPr>
            <a:r>
              <a:rPr lang="en-US" sz="3600" b="1" i="0" dirty="0">
                <a:effectLst/>
              </a:rPr>
              <a:t>M2. ACCOUNTING, AUDIT, AND RECORDS (MARCH 2021)</a:t>
            </a:r>
            <a:endParaRPr lang="en-US" sz="3600" b="1" i="1" dirty="0">
              <a:effectLst/>
            </a:endParaRPr>
          </a:p>
        </p:txBody>
      </p:sp>
    </p:spTree>
    <p:extLst>
      <p:ext uri="{BB962C8B-B14F-4D97-AF65-F5344CB8AC3E}">
        <p14:creationId xmlns:p14="http://schemas.microsoft.com/office/powerpoint/2010/main" val="2091447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1C83B0-D870-5B9B-290E-5D98DDCC913B}"/>
              </a:ext>
            </a:extLst>
          </p:cNvPr>
          <p:cNvSpPr>
            <a:spLocks noGrp="1"/>
          </p:cNvSpPr>
          <p:nvPr>
            <p:ph idx="1"/>
          </p:nvPr>
        </p:nvSpPr>
        <p:spPr>
          <a:xfrm>
            <a:off x="841247" y="1234911"/>
            <a:ext cx="11272195" cy="5099901"/>
          </a:xfrm>
        </p:spPr>
        <p:txBody>
          <a:bodyPr>
            <a:normAutofit fontScale="55000" lnSpcReduction="20000"/>
          </a:bodyPr>
          <a:lstStyle/>
          <a:p>
            <a:pPr marR="0" lvl="0">
              <a:lnSpc>
                <a:spcPct val="160000"/>
              </a:lnSpc>
              <a:spcBef>
                <a:spcPts val="0"/>
              </a:spcBef>
              <a:spcAft>
                <a:spcPts val="0"/>
              </a:spcAft>
              <a:buFont typeface="Wingdings" panose="05000000000000000000" pitchFamily="2" charset="2"/>
              <a:buChar char="v"/>
            </a:pPr>
            <a:r>
              <a:rPr lang="en-US" sz="3800" dirty="0">
                <a:solidFill>
                  <a:srgbClr val="000000"/>
                </a:solidFill>
                <a:effectLst/>
              </a:rPr>
              <a:t>The audit report must be submitted within 30 days after receipt of the auditor’s report, but no later than nine months after the end of the period audited.</a:t>
            </a:r>
          </a:p>
          <a:p>
            <a:pPr marR="0" lvl="0">
              <a:lnSpc>
                <a:spcPct val="160000"/>
              </a:lnSpc>
              <a:spcBef>
                <a:spcPts val="0"/>
              </a:spcBef>
              <a:spcAft>
                <a:spcPts val="0"/>
              </a:spcAft>
              <a:buFont typeface="Wingdings" panose="05000000000000000000" pitchFamily="2" charset="2"/>
              <a:buChar char="v"/>
            </a:pPr>
            <a:endParaRPr lang="en-US" sz="3800" dirty="0">
              <a:effectLst/>
            </a:endParaRPr>
          </a:p>
          <a:p>
            <a:pPr marR="0" lvl="0">
              <a:lnSpc>
                <a:spcPct val="160000"/>
              </a:lnSpc>
              <a:spcBef>
                <a:spcPts val="0"/>
              </a:spcBef>
              <a:spcAft>
                <a:spcPts val="0"/>
              </a:spcAft>
              <a:buFont typeface="Wingdings" panose="05000000000000000000" pitchFamily="2" charset="2"/>
              <a:buChar char="v"/>
            </a:pPr>
            <a:r>
              <a:rPr lang="en-US" sz="3800" dirty="0">
                <a:solidFill>
                  <a:srgbClr val="000000"/>
                </a:solidFill>
                <a:effectLst/>
              </a:rPr>
              <a:t>FHI 360 will review this report to determine whether it complies with the audit requirements of this award. FHI 360 will only pay for the cost of audits conducted in accordance with the terms of this award.</a:t>
            </a:r>
          </a:p>
          <a:p>
            <a:pPr marR="0" lvl="0">
              <a:lnSpc>
                <a:spcPct val="160000"/>
              </a:lnSpc>
              <a:spcBef>
                <a:spcPts val="0"/>
              </a:spcBef>
              <a:spcAft>
                <a:spcPts val="0"/>
              </a:spcAft>
              <a:buFont typeface="Wingdings" panose="05000000000000000000" pitchFamily="2" charset="2"/>
              <a:buChar char="v"/>
            </a:pPr>
            <a:endParaRPr lang="en-US" sz="3800" dirty="0">
              <a:solidFill>
                <a:srgbClr val="000000"/>
              </a:solidFill>
            </a:endParaRPr>
          </a:p>
          <a:p>
            <a:pPr marR="0" lvl="0">
              <a:lnSpc>
                <a:spcPct val="160000"/>
              </a:lnSpc>
              <a:spcBef>
                <a:spcPts val="0"/>
              </a:spcBef>
              <a:spcAft>
                <a:spcPts val="0"/>
              </a:spcAft>
              <a:buFont typeface="Wingdings" panose="05000000000000000000" pitchFamily="2" charset="2"/>
              <a:buChar char="v"/>
            </a:pPr>
            <a:r>
              <a:rPr lang="en-US" sz="3800" dirty="0">
                <a:effectLst/>
              </a:rPr>
              <a:t>In cases of continued inability or unwillingness to have an audit, FHI 360 will consider appropriate actions which may include suspension of all, or a percentage of, disbursements until the audit is satisfactorily completed.</a:t>
            </a:r>
          </a:p>
          <a:p>
            <a:endParaRPr lang="en-US" dirty="0"/>
          </a:p>
        </p:txBody>
      </p:sp>
      <p:sp>
        <p:nvSpPr>
          <p:cNvPr id="3" name="Title 2">
            <a:extLst>
              <a:ext uri="{FF2B5EF4-FFF2-40B4-BE49-F238E27FC236}">
                <a16:creationId xmlns:a16="http://schemas.microsoft.com/office/drawing/2014/main" id="{3E2F0EF9-2FD4-66E5-B50A-8EDEF2E6B7B5}"/>
              </a:ext>
            </a:extLst>
          </p:cNvPr>
          <p:cNvSpPr>
            <a:spLocks noGrp="1"/>
          </p:cNvSpPr>
          <p:nvPr>
            <p:ph type="title"/>
          </p:nvPr>
        </p:nvSpPr>
        <p:spPr/>
        <p:txBody>
          <a:bodyPr>
            <a:noAutofit/>
          </a:bodyPr>
          <a:lstStyle/>
          <a:p>
            <a:r>
              <a:rPr lang="en-US" sz="3600" b="1" i="0" dirty="0">
                <a:effectLst/>
              </a:rPr>
              <a:t>M2. ACCOUNTING, AUDIT, AND RECORDS (MARCH 2021)</a:t>
            </a:r>
            <a:endParaRPr lang="en-US" sz="3600" dirty="0"/>
          </a:p>
        </p:txBody>
      </p:sp>
    </p:spTree>
    <p:extLst>
      <p:ext uri="{BB962C8B-B14F-4D97-AF65-F5344CB8AC3E}">
        <p14:creationId xmlns:p14="http://schemas.microsoft.com/office/powerpoint/2010/main" val="3958948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CA41B6-C0BB-B817-9B8B-8ABDDDA59D14}"/>
              </a:ext>
            </a:extLst>
          </p:cNvPr>
          <p:cNvSpPr>
            <a:spLocks noGrp="1"/>
          </p:cNvSpPr>
          <p:nvPr>
            <p:ph idx="1"/>
          </p:nvPr>
        </p:nvSpPr>
        <p:spPr>
          <a:xfrm>
            <a:off x="841248" y="1348033"/>
            <a:ext cx="10515600" cy="4687007"/>
          </a:xfrm>
        </p:spPr>
        <p:txBody>
          <a:bodyPr vert="horz" lIns="91440" tIns="45720" rIns="91440" bIns="45720" rtlCol="0" anchor="t">
            <a:normAutofit/>
          </a:bodyPr>
          <a:lstStyle/>
          <a:p>
            <a:pPr marL="0" indent="0">
              <a:buNone/>
            </a:pPr>
            <a:r>
              <a:rPr lang="en-US" dirty="0">
                <a:latin typeface="Noto Sans"/>
                <a:ea typeface="Noto Sans"/>
                <a:cs typeface="Noto Sans"/>
              </a:rPr>
              <a:t>FHI 360's Action:</a:t>
            </a:r>
          </a:p>
          <a:p>
            <a:pPr marL="914400" lvl="2">
              <a:buNone/>
            </a:pPr>
            <a:r>
              <a:rPr lang="en-US" sz="2400" dirty="0">
                <a:latin typeface="Noto Sans"/>
                <a:ea typeface="Noto Sans"/>
                <a:cs typeface="Noto Sans"/>
              </a:rPr>
              <a:t>A. FHI 360 HQ is monitoring, and CO is facilitating on this</a:t>
            </a:r>
          </a:p>
          <a:p>
            <a:pPr marL="914400" lvl="2">
              <a:buNone/>
            </a:pPr>
            <a:r>
              <a:rPr lang="en-US" sz="2400" dirty="0">
                <a:latin typeface="Noto Sans"/>
                <a:ea typeface="Noto Sans"/>
                <a:cs typeface="Noto Sans"/>
              </a:rPr>
              <a:t>B. Audited per M2</a:t>
            </a:r>
          </a:p>
          <a:p>
            <a:pPr marL="0" indent="0">
              <a:buNone/>
            </a:pPr>
            <a:endParaRPr lang="en-US" dirty="0">
              <a:latin typeface="Noto Sans"/>
              <a:ea typeface="Noto Sans"/>
              <a:cs typeface="Noto Sans"/>
            </a:endParaRPr>
          </a:p>
          <a:p>
            <a:pPr marL="0" indent="0">
              <a:buNone/>
            </a:pPr>
            <a:endParaRPr lang="en-US" dirty="0">
              <a:latin typeface="Noto Sans"/>
              <a:ea typeface="Noto Sans"/>
              <a:cs typeface="Noto Sans"/>
            </a:endParaRPr>
          </a:p>
          <a:p>
            <a:pPr marL="0" indent="0">
              <a:buNone/>
            </a:pPr>
            <a:r>
              <a:rPr lang="en-US" dirty="0">
                <a:latin typeface="Noto Sans"/>
                <a:ea typeface="Noto Sans"/>
                <a:cs typeface="Noto Sans"/>
                <a:hlinkClick r:id="rId2"/>
              </a:rPr>
              <a:t>Sample Email</a:t>
            </a:r>
            <a:endParaRPr lang="en-US">
              <a:latin typeface="Noto Sans"/>
              <a:ea typeface="Noto Sans"/>
              <a:cs typeface="Noto Sans"/>
            </a:endParaRPr>
          </a:p>
        </p:txBody>
      </p:sp>
      <p:sp>
        <p:nvSpPr>
          <p:cNvPr id="3" name="Title 2">
            <a:extLst>
              <a:ext uri="{FF2B5EF4-FFF2-40B4-BE49-F238E27FC236}">
                <a16:creationId xmlns:a16="http://schemas.microsoft.com/office/drawing/2014/main" id="{7D995C43-C8FF-03EA-3BDA-05749CA5AF28}"/>
              </a:ext>
            </a:extLst>
          </p:cNvPr>
          <p:cNvSpPr>
            <a:spLocks noGrp="1"/>
          </p:cNvSpPr>
          <p:nvPr>
            <p:ph type="title"/>
          </p:nvPr>
        </p:nvSpPr>
        <p:spPr/>
        <p:txBody>
          <a:bodyPr/>
          <a:lstStyle/>
          <a:p>
            <a:r>
              <a:rPr lang="en-US" dirty="0"/>
              <a:t>How Does FHI 360 doing this?</a:t>
            </a:r>
          </a:p>
        </p:txBody>
      </p:sp>
    </p:spTree>
    <p:extLst>
      <p:ext uri="{BB962C8B-B14F-4D97-AF65-F5344CB8AC3E}">
        <p14:creationId xmlns:p14="http://schemas.microsoft.com/office/powerpoint/2010/main" val="3892391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C8FC5D-28E6-5FFC-A3E2-C5F9F47D7FC4}"/>
              </a:ext>
            </a:extLst>
          </p:cNvPr>
          <p:cNvSpPr>
            <a:spLocks noGrp="1"/>
          </p:cNvSpPr>
          <p:nvPr>
            <p:ph idx="1"/>
          </p:nvPr>
        </p:nvSpPr>
        <p:spPr>
          <a:xfrm>
            <a:off x="841248" y="1282045"/>
            <a:ext cx="10515600" cy="4752995"/>
          </a:xfrm>
        </p:spPr>
        <p:txBody>
          <a:bodyPr vert="horz" lIns="91440" tIns="45720" rIns="91440" bIns="45720" rtlCol="0" anchor="t">
            <a:normAutofit/>
          </a:bodyPr>
          <a:lstStyle/>
          <a:p>
            <a:pPr>
              <a:lnSpc>
                <a:spcPct val="150000"/>
              </a:lnSpc>
            </a:pPr>
            <a:r>
              <a:rPr lang="en-US" dirty="0">
                <a:latin typeface="Noto Sans"/>
                <a:ea typeface="Noto Sans"/>
                <a:cs typeface="Noto Sans"/>
              </a:rPr>
              <a:t>Meets the requirements listed below and the Standard Provision, “</a:t>
            </a:r>
            <a:r>
              <a:rPr lang="en-US" i="1" dirty="0">
                <a:highlight>
                  <a:srgbClr val="FFFF00"/>
                </a:highlight>
                <a:latin typeface="Noto Sans"/>
                <a:ea typeface="Noto Sans"/>
                <a:cs typeface="Noto Sans"/>
              </a:rPr>
              <a:t>M6-USAID Eligibility Rules for Procurement of Commodities and Services</a:t>
            </a:r>
            <a:r>
              <a:rPr lang="en-US" dirty="0">
                <a:highlight>
                  <a:srgbClr val="FFFF00"/>
                </a:highlight>
                <a:latin typeface="Noto Sans"/>
                <a:ea typeface="Noto Sans"/>
                <a:cs typeface="Noto Sans"/>
              </a:rPr>
              <a:t>.”</a:t>
            </a:r>
            <a:endParaRPr lang="en-US" dirty="0">
              <a:latin typeface="Noto Sans"/>
              <a:ea typeface="Noto Sans"/>
              <a:cs typeface="Noto Sans"/>
            </a:endParaRPr>
          </a:p>
          <a:p>
            <a:pPr>
              <a:lnSpc>
                <a:spcPct val="150000"/>
              </a:lnSpc>
            </a:pPr>
            <a:r>
              <a:rPr lang="en-US" dirty="0">
                <a:latin typeface="Noto Sans"/>
                <a:ea typeface="Noto Sans"/>
                <a:cs typeface="Noto Sans"/>
              </a:rPr>
              <a:t>Must use its own procurement policies and procedures for the procurement of commodities and services necessary for this award</a:t>
            </a:r>
          </a:p>
          <a:p>
            <a:pPr>
              <a:lnSpc>
                <a:spcPct val="150000"/>
              </a:lnSpc>
            </a:pPr>
            <a:r>
              <a:rPr lang="en-US" dirty="0">
                <a:latin typeface="Noto Sans"/>
                <a:ea typeface="Noto Sans"/>
                <a:cs typeface="Noto Sans"/>
              </a:rPr>
              <a:t>Ensure that the price is </a:t>
            </a:r>
            <a:r>
              <a:rPr lang="en-US" dirty="0">
                <a:highlight>
                  <a:srgbClr val="FFFF00"/>
                </a:highlight>
                <a:latin typeface="Noto Sans"/>
                <a:ea typeface="Noto Sans"/>
                <a:cs typeface="Noto Sans"/>
              </a:rPr>
              <a:t>fair and reasonable </a:t>
            </a:r>
            <a:r>
              <a:rPr lang="en-US" dirty="0">
                <a:latin typeface="Noto Sans"/>
                <a:ea typeface="Noto Sans"/>
                <a:cs typeface="Noto Sans"/>
              </a:rPr>
              <a:t>for all procurements</a:t>
            </a:r>
          </a:p>
          <a:p>
            <a:pPr>
              <a:lnSpc>
                <a:spcPct val="150000"/>
              </a:lnSpc>
            </a:pPr>
            <a:r>
              <a:rPr lang="en-US" dirty="0">
                <a:latin typeface="Noto Sans"/>
                <a:ea typeface="Noto Sans"/>
                <a:cs typeface="Noto Sans"/>
              </a:rPr>
              <a:t>Designate a reasonable micro-purchase threshold (e.g.$50) under which simplified acquisition procedures may apply</a:t>
            </a:r>
          </a:p>
          <a:p>
            <a:endParaRPr lang="en-US" dirty="0"/>
          </a:p>
          <a:p>
            <a:endParaRPr lang="en-US" dirty="0"/>
          </a:p>
        </p:txBody>
      </p:sp>
      <p:sp>
        <p:nvSpPr>
          <p:cNvPr id="3" name="Title 2">
            <a:extLst>
              <a:ext uri="{FF2B5EF4-FFF2-40B4-BE49-F238E27FC236}">
                <a16:creationId xmlns:a16="http://schemas.microsoft.com/office/drawing/2014/main" id="{7F9CA710-8E42-A996-3D51-8E403F075DF7}"/>
              </a:ext>
            </a:extLst>
          </p:cNvPr>
          <p:cNvSpPr>
            <a:spLocks noGrp="1"/>
          </p:cNvSpPr>
          <p:nvPr>
            <p:ph type="title"/>
          </p:nvPr>
        </p:nvSpPr>
        <p:spPr/>
        <p:txBody>
          <a:bodyPr>
            <a:normAutofit fontScale="90000"/>
          </a:bodyPr>
          <a:lstStyle/>
          <a:p>
            <a:br>
              <a:rPr lang="en-US" sz="3200" b="1" i="0" dirty="0">
                <a:effectLst/>
                <a:latin typeface="Arial" panose="020B0604020202020204" pitchFamily="34" charset="0"/>
              </a:rPr>
            </a:br>
            <a:r>
              <a:rPr lang="en-US" sz="4000" b="1" i="0" dirty="0">
                <a:effectLst/>
              </a:rPr>
              <a:t>M5.	PROCUREMENT POLICIES (JUNE 2012)</a:t>
            </a:r>
            <a:br>
              <a:rPr lang="en-US" sz="3200" b="1" i="1" dirty="0">
                <a:effectLst/>
                <a:latin typeface="Arial" panose="020B0604020202020204" pitchFamily="34" charset="0"/>
              </a:rPr>
            </a:br>
            <a:endParaRPr lang="en-US" dirty="0"/>
          </a:p>
        </p:txBody>
      </p:sp>
    </p:spTree>
    <p:extLst>
      <p:ext uri="{BB962C8B-B14F-4D97-AF65-F5344CB8AC3E}">
        <p14:creationId xmlns:p14="http://schemas.microsoft.com/office/powerpoint/2010/main" val="1794394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1B059-3EB4-B857-EEA1-099BF2E8C0DE}"/>
              </a:ext>
            </a:extLst>
          </p:cNvPr>
          <p:cNvSpPr>
            <a:spLocks noGrp="1"/>
          </p:cNvSpPr>
          <p:nvPr>
            <p:ph idx="1"/>
          </p:nvPr>
        </p:nvSpPr>
        <p:spPr>
          <a:xfrm>
            <a:off x="841248" y="1263193"/>
            <a:ext cx="11253342" cy="5128180"/>
          </a:xfrm>
        </p:spPr>
        <p:txBody>
          <a:bodyPr vert="horz" lIns="91440" tIns="45720" rIns="91440" bIns="45720" rtlCol="0" anchor="t">
            <a:normAutofit fontScale="92500"/>
          </a:bodyPr>
          <a:lstStyle/>
          <a:p>
            <a:pPr>
              <a:lnSpc>
                <a:spcPct val="150000"/>
              </a:lnSpc>
              <a:buFont typeface="Wingdings" panose="05000000000000000000" pitchFamily="2" charset="2"/>
              <a:buChar char="q"/>
            </a:pPr>
            <a:r>
              <a:rPr lang="en-US" dirty="0">
                <a:latin typeface="Noto Sans"/>
                <a:ea typeface="Noto Sans"/>
                <a:cs typeface="Noto Sans"/>
              </a:rPr>
              <a:t>Procurement above the recipient’s micro-purchase threshold must be conducted in a manner to provide </a:t>
            </a:r>
            <a:r>
              <a:rPr lang="en-US" i="1" dirty="0">
                <a:highlight>
                  <a:srgbClr val="FFFF00"/>
                </a:highlight>
                <a:latin typeface="Noto Sans"/>
                <a:ea typeface="Noto Sans"/>
                <a:cs typeface="Noto Sans"/>
              </a:rPr>
              <a:t>fair and unbiased competition</a:t>
            </a:r>
            <a:r>
              <a:rPr lang="en-US" dirty="0">
                <a:latin typeface="Noto Sans"/>
                <a:ea typeface="Noto Sans"/>
                <a:cs typeface="Noto Sans"/>
              </a:rPr>
              <a:t>, including the following:</a:t>
            </a:r>
          </a:p>
          <a:p>
            <a:pPr lvl="1">
              <a:lnSpc>
                <a:spcPct val="150000"/>
              </a:lnSpc>
              <a:buFont typeface="Wingdings" panose="05000000000000000000" pitchFamily="2" charset="2"/>
              <a:buChar char="v"/>
            </a:pPr>
            <a:r>
              <a:rPr lang="en-US" sz="2400" dirty="0">
                <a:latin typeface="Noto Sans"/>
                <a:ea typeface="Noto Sans"/>
                <a:cs typeface="Noto Sans"/>
              </a:rPr>
              <a:t>All responsible sources are permitted to compete in an equal manner.</a:t>
            </a:r>
          </a:p>
          <a:p>
            <a:pPr lvl="1">
              <a:lnSpc>
                <a:spcPct val="150000"/>
              </a:lnSpc>
              <a:buFont typeface="Wingdings" panose="05000000000000000000" pitchFamily="2" charset="2"/>
              <a:buChar char="v"/>
            </a:pPr>
            <a:r>
              <a:rPr lang="en-US" sz="2400" dirty="0">
                <a:latin typeface="Noto Sans"/>
                <a:ea typeface="Noto Sans"/>
                <a:cs typeface="Noto Sans"/>
              </a:rPr>
              <a:t>Purchase requests must clearly establish all requirements that the bidder must fulfill in order to be evaluated. </a:t>
            </a:r>
            <a:endParaRPr lang="en-US" sz="2400" dirty="0"/>
          </a:p>
          <a:p>
            <a:pPr lvl="1">
              <a:lnSpc>
                <a:spcPct val="150000"/>
              </a:lnSpc>
              <a:buFont typeface="Wingdings" panose="05000000000000000000" pitchFamily="2" charset="2"/>
              <a:buChar char="v"/>
            </a:pPr>
            <a:r>
              <a:rPr lang="en-US" sz="2400" dirty="0">
                <a:latin typeface="Noto Sans"/>
                <a:ea typeface="Noto Sans"/>
                <a:cs typeface="Noto Sans"/>
              </a:rPr>
              <a:t>Contracts must be made to the bidder whose offer is responsive and has most advantageous price, quality, and other factors.</a:t>
            </a:r>
          </a:p>
          <a:p>
            <a:pPr lvl="1">
              <a:lnSpc>
                <a:spcPct val="150000"/>
              </a:lnSpc>
              <a:buFont typeface="Wingdings" panose="05000000000000000000" pitchFamily="2" charset="2"/>
              <a:buChar char="v"/>
            </a:pPr>
            <a:r>
              <a:rPr lang="en-US" sz="2400" dirty="0">
                <a:latin typeface="Noto Sans"/>
                <a:ea typeface="Noto Sans"/>
                <a:cs typeface="Noto Sans"/>
              </a:rPr>
              <a:t>Encouraged to use U.S. small businesses whenever practicable.</a:t>
            </a:r>
          </a:p>
          <a:p>
            <a:endParaRPr lang="en-US" dirty="0"/>
          </a:p>
        </p:txBody>
      </p:sp>
      <p:sp>
        <p:nvSpPr>
          <p:cNvPr id="3" name="Title 2">
            <a:extLst>
              <a:ext uri="{FF2B5EF4-FFF2-40B4-BE49-F238E27FC236}">
                <a16:creationId xmlns:a16="http://schemas.microsoft.com/office/drawing/2014/main" id="{319EAF2C-8FB6-C2BB-F6B7-8D8EB9C3AD6A}"/>
              </a:ext>
            </a:extLst>
          </p:cNvPr>
          <p:cNvSpPr>
            <a:spLocks noGrp="1"/>
          </p:cNvSpPr>
          <p:nvPr>
            <p:ph type="title"/>
          </p:nvPr>
        </p:nvSpPr>
        <p:spPr/>
        <p:txBody>
          <a:bodyPr>
            <a:normAutofit fontScale="90000"/>
          </a:bodyPr>
          <a:lstStyle/>
          <a:p>
            <a:br>
              <a:rPr lang="fr-FR" dirty="0"/>
            </a:br>
            <a:r>
              <a:rPr lang="fr-FR" dirty="0"/>
              <a:t>M5.	PROCUREMENT POLICIES (JUNE 2012)</a:t>
            </a:r>
            <a:br>
              <a:rPr lang="fr-FR" dirty="0"/>
            </a:br>
            <a:endParaRPr lang="en-US" dirty="0"/>
          </a:p>
        </p:txBody>
      </p:sp>
    </p:spTree>
    <p:extLst>
      <p:ext uri="{BB962C8B-B14F-4D97-AF65-F5344CB8AC3E}">
        <p14:creationId xmlns:p14="http://schemas.microsoft.com/office/powerpoint/2010/main" val="2163852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1F192D-4C45-A705-BD74-499BD99C3E5F}"/>
              </a:ext>
            </a:extLst>
          </p:cNvPr>
          <p:cNvSpPr>
            <a:spLocks noGrp="1"/>
          </p:cNvSpPr>
          <p:nvPr>
            <p:ph idx="1"/>
          </p:nvPr>
        </p:nvSpPr>
        <p:spPr>
          <a:xfrm>
            <a:off x="841247" y="1272619"/>
            <a:ext cx="11225061" cy="5090474"/>
          </a:xfrm>
        </p:spPr>
        <p:txBody>
          <a:bodyPr>
            <a:normAutofit fontScale="25000" lnSpcReduction="20000"/>
          </a:bodyPr>
          <a:lstStyle/>
          <a:p>
            <a:pPr>
              <a:lnSpc>
                <a:spcPct val="160000"/>
              </a:lnSpc>
              <a:buFont typeface="Wingdings" panose="05000000000000000000" pitchFamily="2" charset="2"/>
              <a:buChar char="q"/>
            </a:pPr>
            <a:r>
              <a:rPr lang="en-US" sz="8400" dirty="0"/>
              <a:t>Determine most economical and practical means to accomplish program objectives, necessity of commodities/services, lease/purchase options, and reasonableness of costs.</a:t>
            </a:r>
          </a:p>
          <a:p>
            <a:pPr>
              <a:lnSpc>
                <a:spcPct val="160000"/>
              </a:lnSpc>
              <a:buFont typeface="Wingdings" panose="05000000000000000000" pitchFamily="2" charset="2"/>
              <a:buChar char="q"/>
            </a:pPr>
            <a:r>
              <a:rPr lang="en-US" sz="8400" dirty="0"/>
              <a:t>Ensure that goods and services are provided in accordance with the terms, conditions, and specifications of the contract, including full and timely delivery and performance.</a:t>
            </a:r>
          </a:p>
          <a:p>
            <a:pPr>
              <a:lnSpc>
                <a:spcPct val="160000"/>
              </a:lnSpc>
              <a:buFont typeface="Wingdings" panose="05000000000000000000" pitchFamily="2" charset="2"/>
              <a:buChar char="q"/>
            </a:pPr>
            <a:r>
              <a:rPr lang="en-US" sz="8400" dirty="0"/>
              <a:t>Must avoid conflicts of interest, including bias and unfair competitive advantage. The recipient’s standards of conduct must provide for disciplinary actions for violations of such standards.</a:t>
            </a:r>
          </a:p>
          <a:p>
            <a:pPr>
              <a:lnSpc>
                <a:spcPct val="160000"/>
              </a:lnSpc>
              <a:buFont typeface="Wingdings" panose="05000000000000000000" pitchFamily="2" charset="2"/>
              <a:buChar char="q"/>
            </a:pPr>
            <a:r>
              <a:rPr lang="en-US" sz="8400" dirty="0"/>
              <a:t>Must retain all procurement records and make such records available upon request. </a:t>
            </a:r>
          </a:p>
          <a:p>
            <a:endParaRPr lang="en-US" dirty="0"/>
          </a:p>
          <a:p>
            <a:endParaRPr lang="en-US" dirty="0"/>
          </a:p>
        </p:txBody>
      </p:sp>
      <p:sp>
        <p:nvSpPr>
          <p:cNvPr id="3" name="Title 2">
            <a:extLst>
              <a:ext uri="{FF2B5EF4-FFF2-40B4-BE49-F238E27FC236}">
                <a16:creationId xmlns:a16="http://schemas.microsoft.com/office/drawing/2014/main" id="{71ADEEB3-38C2-796E-D5E0-503A9E246938}"/>
              </a:ext>
            </a:extLst>
          </p:cNvPr>
          <p:cNvSpPr>
            <a:spLocks noGrp="1"/>
          </p:cNvSpPr>
          <p:nvPr>
            <p:ph type="title"/>
          </p:nvPr>
        </p:nvSpPr>
        <p:spPr/>
        <p:txBody>
          <a:bodyPr>
            <a:normAutofit fontScale="90000"/>
          </a:bodyPr>
          <a:lstStyle/>
          <a:p>
            <a:br>
              <a:rPr lang="fr-FR" dirty="0"/>
            </a:br>
            <a:r>
              <a:rPr lang="fr-FR" dirty="0"/>
              <a:t>M5.	PROCUREMENT POLICIES (JUNE 2012)</a:t>
            </a:r>
            <a:br>
              <a:rPr lang="fr-FR" dirty="0"/>
            </a:br>
            <a:endParaRPr lang="en-US" dirty="0"/>
          </a:p>
        </p:txBody>
      </p:sp>
    </p:spTree>
    <p:extLst>
      <p:ext uri="{BB962C8B-B14F-4D97-AF65-F5344CB8AC3E}">
        <p14:creationId xmlns:p14="http://schemas.microsoft.com/office/powerpoint/2010/main" val="1959947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92179B-3FCF-71C2-A64B-0254D9BCAF3E}"/>
              </a:ext>
            </a:extLst>
          </p:cNvPr>
          <p:cNvSpPr>
            <a:spLocks noGrp="1"/>
          </p:cNvSpPr>
          <p:nvPr>
            <p:ph idx="1"/>
          </p:nvPr>
        </p:nvSpPr>
        <p:spPr>
          <a:xfrm>
            <a:off x="841248" y="1282045"/>
            <a:ext cx="10515600" cy="5109328"/>
          </a:xfrm>
        </p:spPr>
        <p:txBody>
          <a:bodyPr>
            <a:normAutofit fontScale="92500" lnSpcReduction="10000"/>
          </a:bodyPr>
          <a:lstStyle/>
          <a:p>
            <a:pPr marL="0" indent="0">
              <a:lnSpc>
                <a:spcPct val="160000"/>
              </a:lnSpc>
              <a:buNone/>
            </a:pPr>
            <a:r>
              <a:rPr lang="en-US" b="1" dirty="0">
                <a:effectLst/>
              </a:rPr>
              <a:t>A. Ineligible Commodities and Services</a:t>
            </a:r>
            <a:r>
              <a:rPr lang="en-US" dirty="0">
                <a:effectLst/>
              </a:rPr>
              <a:t>. </a:t>
            </a:r>
          </a:p>
          <a:p>
            <a:pPr marL="0" indent="0">
              <a:lnSpc>
                <a:spcPct val="160000"/>
              </a:lnSpc>
              <a:buNone/>
            </a:pPr>
            <a:r>
              <a:rPr lang="en-US" dirty="0">
                <a:effectLst/>
              </a:rPr>
              <a:t>The recipient </a:t>
            </a:r>
            <a:r>
              <a:rPr lang="en-US" b="1" i="1" dirty="0">
                <a:effectLst/>
                <a:highlight>
                  <a:srgbClr val="FFFF00"/>
                </a:highlight>
              </a:rPr>
              <a:t>must not procure </a:t>
            </a:r>
            <a:r>
              <a:rPr lang="en-US" dirty="0">
                <a:effectLst/>
              </a:rPr>
              <a:t>any of the following under this award: </a:t>
            </a:r>
          </a:p>
          <a:p>
            <a:pPr marL="1028700" marR="0" indent="-342900">
              <a:lnSpc>
                <a:spcPct val="160000"/>
              </a:lnSpc>
              <a:spcBef>
                <a:spcPts val="0"/>
              </a:spcBef>
              <a:spcAft>
                <a:spcPts val="0"/>
              </a:spcAft>
              <a:buFont typeface="Wingdings" panose="05000000000000000000" pitchFamily="2" charset="2"/>
              <a:buChar char="§"/>
            </a:pPr>
            <a:r>
              <a:rPr lang="en-US" dirty="0">
                <a:effectLst/>
              </a:rPr>
              <a:t>Military equipment, </a:t>
            </a:r>
          </a:p>
          <a:p>
            <a:pPr marL="1028700" marR="0" indent="-342900">
              <a:lnSpc>
                <a:spcPct val="160000"/>
              </a:lnSpc>
              <a:spcBef>
                <a:spcPts val="0"/>
              </a:spcBef>
              <a:spcAft>
                <a:spcPts val="0"/>
              </a:spcAft>
              <a:buFont typeface="Wingdings" panose="05000000000000000000" pitchFamily="2" charset="2"/>
              <a:buChar char="§"/>
            </a:pPr>
            <a:r>
              <a:rPr lang="en-US" dirty="0">
                <a:effectLst/>
              </a:rPr>
              <a:t>Surveillance equipment,</a:t>
            </a:r>
          </a:p>
          <a:p>
            <a:pPr marL="1028700" marR="0" indent="-342900">
              <a:lnSpc>
                <a:spcPct val="160000"/>
              </a:lnSpc>
              <a:spcBef>
                <a:spcPts val="0"/>
              </a:spcBef>
              <a:spcAft>
                <a:spcPts val="0"/>
              </a:spcAft>
              <a:buFont typeface="Wingdings" panose="05000000000000000000" pitchFamily="2" charset="2"/>
              <a:buChar char="§"/>
            </a:pPr>
            <a:r>
              <a:rPr lang="en-US" dirty="0">
                <a:effectLst/>
              </a:rPr>
              <a:t>Commodities and services for support of police or other law enforcement activities, </a:t>
            </a:r>
          </a:p>
          <a:p>
            <a:pPr marL="1028700" marR="0" indent="-342900">
              <a:lnSpc>
                <a:spcPct val="160000"/>
              </a:lnSpc>
              <a:spcBef>
                <a:spcPts val="0"/>
              </a:spcBef>
              <a:spcAft>
                <a:spcPts val="0"/>
              </a:spcAft>
              <a:buFont typeface="Wingdings" panose="05000000000000000000" pitchFamily="2" charset="2"/>
              <a:buChar char="§"/>
            </a:pPr>
            <a:r>
              <a:rPr lang="en-US" dirty="0">
                <a:effectLst/>
              </a:rPr>
              <a:t>Abortion equipment and services, </a:t>
            </a:r>
          </a:p>
          <a:p>
            <a:pPr marL="1028700" marR="0" indent="-342900">
              <a:lnSpc>
                <a:spcPct val="160000"/>
              </a:lnSpc>
              <a:spcBef>
                <a:spcPts val="0"/>
              </a:spcBef>
              <a:spcAft>
                <a:spcPts val="0"/>
              </a:spcAft>
              <a:buFont typeface="Wingdings" panose="05000000000000000000" pitchFamily="2" charset="2"/>
              <a:buChar char="§"/>
            </a:pPr>
            <a:r>
              <a:rPr lang="en-US" dirty="0">
                <a:effectLst/>
              </a:rPr>
              <a:t>Luxury goods and gambling equipment, or </a:t>
            </a:r>
          </a:p>
          <a:p>
            <a:pPr marL="1028700" marR="0" indent="-342900">
              <a:lnSpc>
                <a:spcPct val="160000"/>
              </a:lnSpc>
              <a:spcBef>
                <a:spcPts val="0"/>
              </a:spcBef>
              <a:spcAft>
                <a:spcPts val="0"/>
              </a:spcAft>
              <a:buFont typeface="Wingdings" panose="05000000000000000000" pitchFamily="2" charset="2"/>
              <a:buChar char="§"/>
            </a:pPr>
            <a:r>
              <a:rPr lang="en-US" dirty="0">
                <a:effectLst/>
              </a:rPr>
              <a:t>Weather modification equipment. </a:t>
            </a:r>
          </a:p>
          <a:p>
            <a:endParaRPr lang="en-US" dirty="0"/>
          </a:p>
        </p:txBody>
      </p:sp>
      <p:sp>
        <p:nvSpPr>
          <p:cNvPr id="3" name="Title 2">
            <a:extLst>
              <a:ext uri="{FF2B5EF4-FFF2-40B4-BE49-F238E27FC236}">
                <a16:creationId xmlns:a16="http://schemas.microsoft.com/office/drawing/2014/main" id="{5103437E-6EE5-6863-3D5C-29FAEBDC7104}"/>
              </a:ext>
            </a:extLst>
          </p:cNvPr>
          <p:cNvSpPr>
            <a:spLocks noGrp="1"/>
          </p:cNvSpPr>
          <p:nvPr>
            <p:ph type="title"/>
          </p:nvPr>
        </p:nvSpPr>
        <p:spPr/>
        <p:txBody>
          <a:bodyPr>
            <a:noAutofit/>
          </a:bodyPr>
          <a:lstStyle/>
          <a:p>
            <a:br>
              <a:rPr lang="en-US" sz="3000" b="1" i="0" dirty="0">
                <a:effectLst/>
              </a:rPr>
            </a:br>
            <a:r>
              <a:rPr lang="en-US" sz="3000" b="1" i="0" dirty="0">
                <a:effectLst/>
              </a:rPr>
              <a:t>M6. USAID ELIGIBILITY RULES FOR PROCUREMENT OF COMMODITIES AND SERVICES (MAY 2020) </a:t>
            </a:r>
            <a:br>
              <a:rPr lang="en-US" sz="3000" b="1" i="1" dirty="0">
                <a:effectLst/>
              </a:rPr>
            </a:br>
            <a:endParaRPr lang="en-US" sz="3000" dirty="0"/>
          </a:p>
        </p:txBody>
      </p:sp>
    </p:spTree>
    <p:extLst>
      <p:ext uri="{BB962C8B-B14F-4D97-AF65-F5344CB8AC3E}">
        <p14:creationId xmlns:p14="http://schemas.microsoft.com/office/powerpoint/2010/main" val="1150314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06985D-8CAC-4C41-D82E-658393609CE9}"/>
              </a:ext>
            </a:extLst>
          </p:cNvPr>
          <p:cNvSpPr>
            <a:spLocks noGrp="1"/>
          </p:cNvSpPr>
          <p:nvPr>
            <p:ph idx="1"/>
          </p:nvPr>
        </p:nvSpPr>
        <p:spPr>
          <a:xfrm>
            <a:off x="841247" y="1291471"/>
            <a:ext cx="11225061" cy="5071621"/>
          </a:xfrm>
        </p:spPr>
        <p:txBody>
          <a:bodyPr>
            <a:normAutofit fontScale="62500" lnSpcReduction="20000"/>
          </a:bodyPr>
          <a:lstStyle/>
          <a:p>
            <a:pPr marR="0" lvl="0" algn="just">
              <a:lnSpc>
                <a:spcPct val="150000"/>
              </a:lnSpc>
              <a:spcBef>
                <a:spcPts val="0"/>
              </a:spcBef>
              <a:spcAft>
                <a:spcPts val="0"/>
              </a:spcAft>
              <a:buFont typeface="Wingdings" panose="05000000000000000000" pitchFamily="2" charset="2"/>
              <a:buChar char="v"/>
            </a:pPr>
            <a:r>
              <a:rPr lang="en-US" sz="3400" dirty="0">
                <a:effectLst/>
              </a:rPr>
              <a:t>Understand the USAID cost principle: Reasonable. Allocability &amp; Allowability.</a:t>
            </a:r>
          </a:p>
          <a:p>
            <a:pPr marR="0" lvl="0" algn="l">
              <a:lnSpc>
                <a:spcPct val="150000"/>
              </a:lnSpc>
              <a:spcBef>
                <a:spcPts val="0"/>
              </a:spcBef>
              <a:spcAft>
                <a:spcPts val="800"/>
              </a:spcAft>
              <a:buFont typeface="Wingdings" panose="05000000000000000000" pitchFamily="2" charset="2"/>
              <a:buChar char="v"/>
            </a:pPr>
            <a:r>
              <a:rPr lang="en-US" sz="3400" dirty="0">
                <a:effectLst/>
              </a:rPr>
              <a:t>Understand basic rules about interest Earned, Ineligible and Restricted Items, </a:t>
            </a:r>
          </a:p>
          <a:p>
            <a:pPr marR="0" lvl="0" algn="l">
              <a:lnSpc>
                <a:spcPct val="150000"/>
              </a:lnSpc>
              <a:spcBef>
                <a:spcPts val="0"/>
              </a:spcBef>
              <a:spcAft>
                <a:spcPts val="800"/>
              </a:spcAft>
              <a:buFont typeface="Wingdings" panose="05000000000000000000" pitchFamily="2" charset="2"/>
              <a:buChar char="v"/>
            </a:pPr>
            <a:r>
              <a:rPr lang="en-US" sz="3400" dirty="0"/>
              <a:t>D</a:t>
            </a:r>
            <a:r>
              <a:rPr lang="en-US" sz="3400" dirty="0">
                <a:effectLst/>
              </a:rPr>
              <a:t>ebarment and terrorism searches.</a:t>
            </a:r>
          </a:p>
          <a:p>
            <a:pPr marR="0" lvl="0" algn="l">
              <a:lnSpc>
                <a:spcPct val="150000"/>
              </a:lnSpc>
              <a:spcBef>
                <a:spcPts val="0"/>
              </a:spcBef>
              <a:spcAft>
                <a:spcPts val="800"/>
              </a:spcAft>
              <a:buFont typeface="Wingdings" panose="05000000000000000000" pitchFamily="2" charset="2"/>
              <a:buChar char="v"/>
            </a:pPr>
            <a:r>
              <a:rPr lang="en-US" sz="3400" dirty="0">
                <a:effectLst/>
              </a:rPr>
              <a:t>Gain clarity on preparation of Human Resources for Health reporting. </a:t>
            </a:r>
          </a:p>
          <a:p>
            <a:pPr marR="0" lvl="0" algn="just">
              <a:lnSpc>
                <a:spcPct val="150000"/>
              </a:lnSpc>
              <a:spcBef>
                <a:spcPts val="0"/>
              </a:spcBef>
              <a:spcAft>
                <a:spcPts val="0"/>
              </a:spcAft>
              <a:buFont typeface="Wingdings" panose="05000000000000000000" pitchFamily="2" charset="2"/>
              <a:buChar char="v"/>
            </a:pPr>
            <a:r>
              <a:rPr lang="en-US" sz="3400" dirty="0"/>
              <a:t>I</a:t>
            </a:r>
            <a:r>
              <a:rPr lang="en-US" sz="3400" dirty="0">
                <a:effectLst/>
              </a:rPr>
              <a:t>dentify the local compliance requirements related with Tax/VAT</a:t>
            </a:r>
          </a:p>
          <a:p>
            <a:pPr marR="0" lvl="0" algn="just">
              <a:lnSpc>
                <a:spcPct val="150000"/>
              </a:lnSpc>
              <a:spcBef>
                <a:spcPts val="0"/>
              </a:spcBef>
              <a:spcAft>
                <a:spcPts val="0"/>
              </a:spcAft>
              <a:buFont typeface="Wingdings" panose="05000000000000000000" pitchFamily="2" charset="2"/>
              <a:buChar char="v"/>
            </a:pPr>
            <a:r>
              <a:rPr lang="en-US" sz="3400" dirty="0">
                <a:effectLst/>
              </a:rPr>
              <a:t>Improve the overall inventory management</a:t>
            </a:r>
          </a:p>
          <a:p>
            <a:pPr marR="0" lvl="0" algn="just">
              <a:lnSpc>
                <a:spcPct val="150000"/>
              </a:lnSpc>
              <a:spcBef>
                <a:spcPts val="0"/>
              </a:spcBef>
              <a:spcAft>
                <a:spcPts val="0"/>
              </a:spcAft>
              <a:buFont typeface="Wingdings" panose="05000000000000000000" pitchFamily="2" charset="2"/>
              <a:buChar char="v"/>
            </a:pPr>
            <a:r>
              <a:rPr lang="en-US" sz="3400" dirty="0">
                <a:effectLst/>
              </a:rPr>
              <a:t>Prepare and submit qualitative financial report</a:t>
            </a:r>
          </a:p>
          <a:p>
            <a:pPr marR="0" lvl="0" algn="just">
              <a:lnSpc>
                <a:spcPct val="150000"/>
              </a:lnSpc>
              <a:spcBef>
                <a:spcPts val="0"/>
              </a:spcBef>
              <a:spcAft>
                <a:spcPts val="0"/>
              </a:spcAft>
              <a:buFont typeface="Wingdings" panose="05000000000000000000" pitchFamily="2" charset="2"/>
              <a:buChar char="v"/>
            </a:pPr>
            <a:r>
              <a:rPr lang="en-US" sz="3400" dirty="0">
                <a:effectLst/>
              </a:rPr>
              <a:t>Improve internal control mechanisms</a:t>
            </a:r>
          </a:p>
          <a:p>
            <a:pPr marR="0" lvl="0" algn="just">
              <a:lnSpc>
                <a:spcPct val="150000"/>
              </a:lnSpc>
              <a:spcBef>
                <a:spcPts val="0"/>
              </a:spcBef>
              <a:spcAft>
                <a:spcPts val="0"/>
              </a:spcAft>
              <a:buFont typeface="Wingdings" panose="05000000000000000000" pitchFamily="2" charset="2"/>
              <a:buChar char="v"/>
            </a:pPr>
            <a:r>
              <a:rPr lang="en-US" sz="3400" dirty="0">
                <a:effectLst/>
              </a:rPr>
              <a:t>Analyze budget monitoring reports and budget management techniques and tools which will support improving the burn rate of the Implementing Partners. </a:t>
            </a:r>
          </a:p>
          <a:p>
            <a:endParaRPr lang="en-US" dirty="0"/>
          </a:p>
        </p:txBody>
      </p:sp>
      <p:sp>
        <p:nvSpPr>
          <p:cNvPr id="3" name="Title 2">
            <a:extLst>
              <a:ext uri="{FF2B5EF4-FFF2-40B4-BE49-F238E27FC236}">
                <a16:creationId xmlns:a16="http://schemas.microsoft.com/office/drawing/2014/main" id="{BDC154C8-204B-7E89-E683-783C9760834C}"/>
              </a:ext>
            </a:extLst>
          </p:cNvPr>
          <p:cNvSpPr>
            <a:spLocks noGrp="1"/>
          </p:cNvSpPr>
          <p:nvPr>
            <p:ph type="title"/>
          </p:nvPr>
        </p:nvSpPr>
        <p:spPr/>
        <p:txBody>
          <a:bodyPr/>
          <a:lstStyle/>
          <a:p>
            <a:r>
              <a:rPr lang="en-US" dirty="0"/>
              <a:t>SPECIFIC OBJECTIVES</a:t>
            </a:r>
          </a:p>
        </p:txBody>
      </p:sp>
    </p:spTree>
    <p:extLst>
      <p:ext uri="{BB962C8B-B14F-4D97-AF65-F5344CB8AC3E}">
        <p14:creationId xmlns:p14="http://schemas.microsoft.com/office/powerpoint/2010/main" val="2810428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0CFAC2-3A6D-5FCC-0734-E9C5E0303D9D}"/>
              </a:ext>
            </a:extLst>
          </p:cNvPr>
          <p:cNvSpPr>
            <a:spLocks noGrp="1"/>
          </p:cNvSpPr>
          <p:nvPr>
            <p:ph idx="1"/>
          </p:nvPr>
        </p:nvSpPr>
        <p:spPr>
          <a:xfrm>
            <a:off x="841248" y="1234911"/>
            <a:ext cx="10515600" cy="5128182"/>
          </a:xfrm>
        </p:spPr>
        <p:txBody>
          <a:bodyPr>
            <a:normAutofit fontScale="85000" lnSpcReduction="10000"/>
          </a:bodyPr>
          <a:lstStyle/>
          <a:p>
            <a:pPr marL="0" indent="0">
              <a:lnSpc>
                <a:spcPct val="150000"/>
              </a:lnSpc>
              <a:buNone/>
            </a:pPr>
            <a:r>
              <a:rPr lang="en-US" b="1" dirty="0"/>
              <a:t>B. Restricted Commodities</a:t>
            </a:r>
          </a:p>
          <a:p>
            <a:pPr marL="0" indent="0">
              <a:lnSpc>
                <a:spcPct val="150000"/>
              </a:lnSpc>
              <a:buNone/>
            </a:pPr>
            <a:r>
              <a:rPr lang="en-US" dirty="0"/>
              <a:t>The recipient must obtain </a:t>
            </a:r>
            <a:r>
              <a:rPr lang="en-US" b="1" i="1" dirty="0">
                <a:highlight>
                  <a:srgbClr val="FFFF00"/>
                </a:highlight>
              </a:rPr>
              <a:t>prior written approval </a:t>
            </a:r>
            <a:r>
              <a:rPr lang="en-US" dirty="0"/>
              <a:t>or comply with required procedures under an applicable waiver, when procuring any of the following commodities:</a:t>
            </a:r>
          </a:p>
          <a:p>
            <a:pPr marL="1028700" marR="0" indent="-342900">
              <a:lnSpc>
                <a:spcPct val="150000"/>
              </a:lnSpc>
              <a:spcBef>
                <a:spcPts val="0"/>
              </a:spcBef>
              <a:spcAft>
                <a:spcPts val="0"/>
              </a:spcAft>
              <a:buFont typeface="Wingdings" panose="05000000000000000000" pitchFamily="2" charset="2"/>
              <a:buChar char="§"/>
              <a:tabLst>
                <a:tab pos="1371600" algn="l"/>
              </a:tabLst>
            </a:pPr>
            <a:r>
              <a:rPr lang="en-US" dirty="0">
                <a:effectLst/>
              </a:rPr>
              <a:t>Agricultural commodities, </a:t>
            </a:r>
          </a:p>
          <a:p>
            <a:pPr marL="1028700" marR="0" indent="-342900">
              <a:lnSpc>
                <a:spcPct val="150000"/>
              </a:lnSpc>
              <a:spcBef>
                <a:spcPts val="0"/>
              </a:spcBef>
              <a:spcAft>
                <a:spcPts val="0"/>
              </a:spcAft>
              <a:buFont typeface="Wingdings" panose="05000000000000000000" pitchFamily="2" charset="2"/>
              <a:buChar char="§"/>
            </a:pPr>
            <a:r>
              <a:rPr lang="en-US" dirty="0">
                <a:effectLst/>
              </a:rPr>
              <a:t>Motor vehicles, </a:t>
            </a:r>
          </a:p>
          <a:p>
            <a:pPr marL="1028700" marR="0" indent="-342900">
              <a:lnSpc>
                <a:spcPct val="150000"/>
              </a:lnSpc>
              <a:spcBef>
                <a:spcPts val="0"/>
              </a:spcBef>
              <a:spcAft>
                <a:spcPts val="0"/>
              </a:spcAft>
              <a:buFont typeface="Wingdings" panose="05000000000000000000" pitchFamily="2" charset="2"/>
              <a:buChar char="§"/>
            </a:pPr>
            <a:r>
              <a:rPr lang="en-US" dirty="0">
                <a:effectLst/>
              </a:rPr>
              <a:t>Pharmaceuticals, </a:t>
            </a:r>
          </a:p>
          <a:p>
            <a:pPr marL="1028700" marR="0" indent="-342900">
              <a:lnSpc>
                <a:spcPct val="150000"/>
              </a:lnSpc>
              <a:spcBef>
                <a:spcPts val="0"/>
              </a:spcBef>
              <a:spcAft>
                <a:spcPts val="0"/>
              </a:spcAft>
              <a:buFont typeface="Wingdings" panose="05000000000000000000" pitchFamily="2" charset="2"/>
              <a:buChar char="§"/>
            </a:pPr>
            <a:r>
              <a:rPr lang="en-US" dirty="0">
                <a:effectLst/>
              </a:rPr>
              <a:t>Pesticides, </a:t>
            </a:r>
          </a:p>
          <a:p>
            <a:pPr marL="1028700" marR="0" indent="-342900">
              <a:lnSpc>
                <a:spcPct val="150000"/>
              </a:lnSpc>
              <a:spcBef>
                <a:spcPts val="0"/>
              </a:spcBef>
              <a:spcAft>
                <a:spcPts val="0"/>
              </a:spcAft>
              <a:buFont typeface="Wingdings" panose="05000000000000000000" pitchFamily="2" charset="2"/>
              <a:buChar char="§"/>
            </a:pPr>
            <a:r>
              <a:rPr lang="en-US" dirty="0">
                <a:effectLst/>
              </a:rPr>
              <a:t>Used equipment, </a:t>
            </a:r>
          </a:p>
          <a:p>
            <a:pPr marL="1028700" marR="0" indent="-342900">
              <a:lnSpc>
                <a:spcPct val="150000"/>
              </a:lnSpc>
              <a:spcBef>
                <a:spcPts val="0"/>
              </a:spcBef>
              <a:spcAft>
                <a:spcPts val="0"/>
              </a:spcAft>
              <a:buFont typeface="Wingdings" panose="05000000000000000000" pitchFamily="2" charset="2"/>
              <a:buChar char="§"/>
            </a:pPr>
            <a:r>
              <a:rPr lang="en-US" dirty="0">
                <a:effectLst/>
              </a:rPr>
              <a:t>U.S. Government-owned excess property, or </a:t>
            </a:r>
          </a:p>
          <a:p>
            <a:pPr marL="1028700" marR="0" indent="-342900">
              <a:lnSpc>
                <a:spcPct val="150000"/>
              </a:lnSpc>
              <a:spcBef>
                <a:spcPts val="0"/>
              </a:spcBef>
              <a:spcAft>
                <a:spcPts val="0"/>
              </a:spcAft>
              <a:buFont typeface="Wingdings" panose="05000000000000000000" pitchFamily="2" charset="2"/>
              <a:buChar char="§"/>
            </a:pPr>
            <a:r>
              <a:rPr lang="en-US" dirty="0">
                <a:effectLst/>
              </a:rPr>
              <a:t>Fertilizer. </a:t>
            </a:r>
          </a:p>
          <a:p>
            <a:pPr>
              <a:lnSpc>
                <a:spcPct val="150000"/>
              </a:lnSpc>
            </a:pPr>
            <a:endParaRPr lang="en-US" dirty="0"/>
          </a:p>
        </p:txBody>
      </p:sp>
      <p:sp>
        <p:nvSpPr>
          <p:cNvPr id="3" name="Title 2">
            <a:extLst>
              <a:ext uri="{FF2B5EF4-FFF2-40B4-BE49-F238E27FC236}">
                <a16:creationId xmlns:a16="http://schemas.microsoft.com/office/drawing/2014/main" id="{B393C127-B20D-17BB-90AA-0961A75F86AA}"/>
              </a:ext>
            </a:extLst>
          </p:cNvPr>
          <p:cNvSpPr>
            <a:spLocks noGrp="1"/>
          </p:cNvSpPr>
          <p:nvPr>
            <p:ph type="title"/>
          </p:nvPr>
        </p:nvSpPr>
        <p:spPr/>
        <p:txBody>
          <a:bodyPr>
            <a:normAutofit fontScale="90000"/>
          </a:bodyPr>
          <a:lstStyle/>
          <a:p>
            <a:br>
              <a:rPr lang="en-US" dirty="0"/>
            </a:br>
            <a:r>
              <a:rPr lang="en-US" dirty="0"/>
              <a:t>M6. USAID ELIGIBILITY RULES FOR PROCUREMENT OF COMMODITIES AND SERVICES (MAY 2020) </a:t>
            </a:r>
            <a:br>
              <a:rPr lang="en-US" dirty="0"/>
            </a:br>
            <a:endParaRPr lang="en-US" dirty="0"/>
          </a:p>
        </p:txBody>
      </p:sp>
    </p:spTree>
    <p:extLst>
      <p:ext uri="{BB962C8B-B14F-4D97-AF65-F5344CB8AC3E}">
        <p14:creationId xmlns:p14="http://schemas.microsoft.com/office/powerpoint/2010/main" val="3631846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E23594-2F14-234A-AFA8-A9B73B4119DB}"/>
              </a:ext>
            </a:extLst>
          </p:cNvPr>
          <p:cNvSpPr>
            <a:spLocks noGrp="1"/>
          </p:cNvSpPr>
          <p:nvPr>
            <p:ph idx="1"/>
          </p:nvPr>
        </p:nvSpPr>
        <p:spPr>
          <a:xfrm>
            <a:off x="841248" y="1282045"/>
            <a:ext cx="11253342" cy="5024487"/>
          </a:xfrm>
        </p:spPr>
        <p:txBody>
          <a:bodyPr>
            <a:normAutofit lnSpcReduction="10000"/>
          </a:bodyPr>
          <a:lstStyle/>
          <a:p>
            <a:pPr marL="0" indent="0">
              <a:lnSpc>
                <a:spcPct val="150000"/>
              </a:lnSpc>
              <a:buNone/>
            </a:pPr>
            <a:r>
              <a:rPr lang="en-US" b="1" dirty="0"/>
              <a:t>C: </a:t>
            </a:r>
            <a:r>
              <a:rPr lang="en-US" b="1" dirty="0">
                <a:effectLst/>
              </a:rPr>
              <a:t>Source and Nationality:</a:t>
            </a:r>
          </a:p>
          <a:p>
            <a:pPr>
              <a:lnSpc>
                <a:spcPct val="150000"/>
              </a:lnSpc>
              <a:buFont typeface="Wingdings" panose="05000000000000000000" pitchFamily="2" charset="2"/>
              <a:buChar char="§"/>
            </a:pPr>
            <a:r>
              <a:rPr lang="en-US" dirty="0">
                <a:effectLst/>
              </a:rPr>
              <a:t>Must be procured from the authorized geographic code specified in this award and must meet the source and nationality requirements. </a:t>
            </a:r>
          </a:p>
          <a:p>
            <a:pPr>
              <a:lnSpc>
                <a:spcPct val="150000"/>
              </a:lnSpc>
              <a:buFont typeface="Wingdings" panose="05000000000000000000" pitchFamily="2" charset="2"/>
              <a:buChar char="§"/>
            </a:pPr>
            <a:r>
              <a:rPr lang="en-US" dirty="0">
                <a:effectLst/>
              </a:rPr>
              <a:t>If the geographic code is not specified, the authorized geographic code is </a:t>
            </a:r>
            <a:r>
              <a:rPr lang="en-US" dirty="0">
                <a:effectLst/>
                <a:highlight>
                  <a:srgbClr val="FFFF00"/>
                </a:highlight>
              </a:rPr>
              <a:t>937</a:t>
            </a:r>
            <a:r>
              <a:rPr lang="en-US" dirty="0">
                <a:highlight>
                  <a:srgbClr val="FFFF00"/>
                </a:highlight>
              </a:rPr>
              <a:t> </a:t>
            </a:r>
            <a:r>
              <a:rPr lang="en-US" dirty="0"/>
              <a:t>and</a:t>
            </a:r>
            <a:r>
              <a:rPr lang="en-US" dirty="0">
                <a:effectLst/>
              </a:rPr>
              <a:t> in some of the awards geographic code is </a:t>
            </a:r>
            <a:r>
              <a:rPr lang="en-US" dirty="0">
                <a:effectLst/>
                <a:highlight>
                  <a:srgbClr val="FFFF00"/>
                </a:highlight>
              </a:rPr>
              <a:t>935</a:t>
            </a:r>
            <a:r>
              <a:rPr lang="en-US" dirty="0">
                <a:effectLst/>
              </a:rPr>
              <a:t>. </a:t>
            </a:r>
          </a:p>
          <a:p>
            <a:pPr>
              <a:lnSpc>
                <a:spcPct val="150000"/>
              </a:lnSpc>
              <a:buFont typeface="Wingdings" panose="05000000000000000000" pitchFamily="2" charset="2"/>
              <a:buChar char="§"/>
            </a:pPr>
            <a:r>
              <a:rPr lang="en-US" dirty="0">
                <a:effectLst/>
              </a:rPr>
              <a:t>For a current list of countries within each geographic code, see </a:t>
            </a:r>
            <a:r>
              <a:rPr lang="en-US" b="1" u="sng" dirty="0">
                <a:solidFill>
                  <a:srgbClr val="0000FF"/>
                </a:solidFill>
                <a:effectLst/>
                <a:hlinkClick r:id="rId2"/>
              </a:rPr>
              <a:t>ADS 310, Source and Nationality Requirements for Procurement of Commodities and Services Financed by USAID</a:t>
            </a:r>
            <a:r>
              <a:rPr lang="en-US" dirty="0">
                <a:effectLst/>
              </a:rPr>
              <a:t>.</a:t>
            </a:r>
          </a:p>
          <a:p>
            <a:endParaRPr lang="en-US" dirty="0"/>
          </a:p>
        </p:txBody>
      </p:sp>
      <p:sp>
        <p:nvSpPr>
          <p:cNvPr id="3" name="Title 2">
            <a:extLst>
              <a:ext uri="{FF2B5EF4-FFF2-40B4-BE49-F238E27FC236}">
                <a16:creationId xmlns:a16="http://schemas.microsoft.com/office/drawing/2014/main" id="{3940FD7F-C35E-F791-D764-F7ACD25D8D02}"/>
              </a:ext>
            </a:extLst>
          </p:cNvPr>
          <p:cNvSpPr>
            <a:spLocks noGrp="1"/>
          </p:cNvSpPr>
          <p:nvPr>
            <p:ph type="title"/>
          </p:nvPr>
        </p:nvSpPr>
        <p:spPr/>
        <p:txBody>
          <a:bodyPr>
            <a:normAutofit fontScale="90000"/>
          </a:bodyPr>
          <a:lstStyle/>
          <a:p>
            <a:br>
              <a:rPr lang="en-US" dirty="0"/>
            </a:br>
            <a:r>
              <a:rPr lang="en-US" dirty="0"/>
              <a:t>M6. USAID ELIGIBILITY RULES FOR PROCUREMENT OF COMMODITIES AND SERVICES (MAY 2020) </a:t>
            </a:r>
            <a:br>
              <a:rPr lang="en-US" dirty="0"/>
            </a:br>
            <a:endParaRPr lang="en-US" dirty="0"/>
          </a:p>
        </p:txBody>
      </p:sp>
    </p:spTree>
    <p:extLst>
      <p:ext uri="{BB962C8B-B14F-4D97-AF65-F5344CB8AC3E}">
        <p14:creationId xmlns:p14="http://schemas.microsoft.com/office/powerpoint/2010/main" val="2343988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04B56-0351-ECC9-F5D5-4AF257DA2CBE}"/>
              </a:ext>
            </a:extLst>
          </p:cNvPr>
          <p:cNvSpPr>
            <a:spLocks noGrp="1"/>
          </p:cNvSpPr>
          <p:nvPr>
            <p:ph idx="1"/>
          </p:nvPr>
        </p:nvSpPr>
        <p:spPr>
          <a:xfrm>
            <a:off x="841248" y="1282045"/>
            <a:ext cx="10904550" cy="5081048"/>
          </a:xfrm>
        </p:spPr>
        <p:txBody>
          <a:bodyPr>
            <a:noAutofit/>
          </a:bodyPr>
          <a:lstStyle/>
          <a:p>
            <a:pPr>
              <a:lnSpc>
                <a:spcPct val="150000"/>
              </a:lnSpc>
              <a:buFont typeface="Wingdings" panose="05000000000000000000" pitchFamily="2" charset="2"/>
              <a:buChar char="q"/>
            </a:pPr>
            <a:r>
              <a:rPr lang="en-US" dirty="0"/>
              <a:t>Nationality: Refers to the place of legal organization, ownership, citizenship, or lawful permanent residence of suppliers of commodities and services.</a:t>
            </a:r>
          </a:p>
          <a:p>
            <a:pPr>
              <a:lnSpc>
                <a:spcPct val="150000"/>
              </a:lnSpc>
              <a:buFont typeface="Wingdings" panose="05000000000000000000" pitchFamily="2" charset="2"/>
              <a:buChar char="q"/>
            </a:pPr>
            <a:r>
              <a:rPr lang="en-US" dirty="0"/>
              <a:t>Source: Means the country from which a commodity is shipped to the cooperating/recipient country or the cooperating/recipient country itself if the commodity is located therein at the time of the purchase, irrespective of the place of manufacture or production, unless it is a prohibited source country. </a:t>
            </a:r>
          </a:p>
        </p:txBody>
      </p:sp>
      <p:sp>
        <p:nvSpPr>
          <p:cNvPr id="3" name="Title 2">
            <a:extLst>
              <a:ext uri="{FF2B5EF4-FFF2-40B4-BE49-F238E27FC236}">
                <a16:creationId xmlns:a16="http://schemas.microsoft.com/office/drawing/2014/main" id="{5481EE84-037F-F0BC-2B8E-31D4D20F1E2C}"/>
              </a:ext>
            </a:extLst>
          </p:cNvPr>
          <p:cNvSpPr>
            <a:spLocks noGrp="1"/>
          </p:cNvSpPr>
          <p:nvPr>
            <p:ph type="title"/>
          </p:nvPr>
        </p:nvSpPr>
        <p:spPr/>
        <p:txBody>
          <a:bodyPr>
            <a:normAutofit fontScale="90000"/>
          </a:bodyPr>
          <a:lstStyle/>
          <a:p>
            <a:r>
              <a:rPr lang="en-US" dirty="0"/>
              <a:t>M6. USAID ELIGIBILITY RULES FOR PROCUREMENT OF COMMODITIES AND SERVICES (MAY 2020) </a:t>
            </a:r>
          </a:p>
        </p:txBody>
      </p:sp>
    </p:spTree>
    <p:extLst>
      <p:ext uri="{BB962C8B-B14F-4D97-AF65-F5344CB8AC3E}">
        <p14:creationId xmlns:p14="http://schemas.microsoft.com/office/powerpoint/2010/main" val="3524156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F5A5E2-7091-A8D5-9E0C-1C0E1F0298EA}"/>
              </a:ext>
            </a:extLst>
          </p:cNvPr>
          <p:cNvSpPr>
            <a:spLocks noGrp="1"/>
          </p:cNvSpPr>
          <p:nvPr>
            <p:ph idx="1"/>
          </p:nvPr>
        </p:nvSpPr>
        <p:spPr>
          <a:xfrm>
            <a:off x="841248" y="1272619"/>
            <a:ext cx="10515600" cy="4762421"/>
          </a:xfrm>
        </p:spPr>
        <p:txBody>
          <a:bodyPr/>
          <a:lstStyle/>
          <a:p>
            <a:pPr>
              <a:lnSpc>
                <a:spcPct val="150000"/>
              </a:lnSpc>
              <a:buFont typeface="Wingdings" panose="05000000000000000000" pitchFamily="2" charset="2"/>
              <a:buChar char="q"/>
            </a:pPr>
            <a:r>
              <a:rPr lang="en-US" dirty="0"/>
              <a:t>Code 937 (the United States, the recipient country, and developing countries other than advanced developing countries, but excluding any country that is a prohibited source) is the authorized Geographic Code for the procurement of commodities and services</a:t>
            </a:r>
          </a:p>
          <a:p>
            <a:pPr>
              <a:lnSpc>
                <a:spcPct val="150000"/>
              </a:lnSpc>
              <a:buFont typeface="Wingdings" panose="05000000000000000000" pitchFamily="2" charset="2"/>
              <a:buChar char="q"/>
            </a:pPr>
            <a:r>
              <a:rPr lang="en-US" dirty="0"/>
              <a:t>Code 935 (any area or country including the recipient country, but excluding any country that is a prohibited source) is the authorized Geographic Code for procurement of commodities and services</a:t>
            </a:r>
          </a:p>
        </p:txBody>
      </p:sp>
      <p:sp>
        <p:nvSpPr>
          <p:cNvPr id="3" name="Title 2">
            <a:extLst>
              <a:ext uri="{FF2B5EF4-FFF2-40B4-BE49-F238E27FC236}">
                <a16:creationId xmlns:a16="http://schemas.microsoft.com/office/drawing/2014/main" id="{8C9ABD70-7A54-0BA5-6BFF-40F349753970}"/>
              </a:ext>
            </a:extLst>
          </p:cNvPr>
          <p:cNvSpPr>
            <a:spLocks noGrp="1"/>
          </p:cNvSpPr>
          <p:nvPr>
            <p:ph type="title"/>
          </p:nvPr>
        </p:nvSpPr>
        <p:spPr/>
        <p:txBody>
          <a:bodyPr>
            <a:normAutofit fontScale="90000"/>
          </a:bodyPr>
          <a:lstStyle/>
          <a:p>
            <a:r>
              <a:rPr lang="en-US" dirty="0"/>
              <a:t>M6. USAID ELIGIBILITY RULES FOR PROCUREMENT OF COMMODITIES AND SERVICES (MAY 2020) </a:t>
            </a:r>
          </a:p>
        </p:txBody>
      </p:sp>
    </p:spTree>
    <p:extLst>
      <p:ext uri="{BB962C8B-B14F-4D97-AF65-F5344CB8AC3E}">
        <p14:creationId xmlns:p14="http://schemas.microsoft.com/office/powerpoint/2010/main" val="461573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B55BF3-0CB8-A3B1-A921-BECEA7CC72B0}"/>
              </a:ext>
            </a:extLst>
          </p:cNvPr>
          <p:cNvSpPr>
            <a:spLocks noGrp="1"/>
          </p:cNvSpPr>
          <p:nvPr>
            <p:ph idx="1"/>
          </p:nvPr>
        </p:nvSpPr>
        <p:spPr/>
        <p:txBody>
          <a:bodyPr>
            <a:normAutofit/>
          </a:bodyPr>
          <a:lstStyle/>
          <a:p>
            <a:pPr marL="0" indent="0">
              <a:lnSpc>
                <a:spcPct val="150000"/>
              </a:lnSpc>
              <a:buNone/>
            </a:pPr>
            <a:r>
              <a:rPr lang="en-US" b="1" dirty="0">
                <a:effectLst/>
              </a:rPr>
              <a:t>Ineligible Suppliers. </a:t>
            </a:r>
          </a:p>
          <a:p>
            <a:pPr>
              <a:lnSpc>
                <a:spcPct val="150000"/>
              </a:lnSpc>
              <a:buFont typeface="Wingdings" panose="05000000000000000000" pitchFamily="2" charset="2"/>
              <a:buChar char="q"/>
            </a:pPr>
            <a:r>
              <a:rPr lang="en-US" dirty="0">
                <a:effectLst/>
              </a:rPr>
              <a:t>Any firms or individuals that do not comply with the requirements in </a:t>
            </a:r>
            <a:r>
              <a:rPr lang="en-US" u="none" strike="noStrike" dirty="0">
                <a:solidFill>
                  <a:srgbClr val="0000FF"/>
                </a:solidFill>
                <a:effectLst/>
                <a:hlinkClick r:id="rId2"/>
              </a:rPr>
              <a:t>Standard</a:t>
            </a:r>
            <a:r>
              <a:rPr lang="en-US" dirty="0">
                <a:effectLst/>
              </a:rPr>
              <a:t> Provision “Debarment and Suspension” and </a:t>
            </a:r>
            <a:r>
              <a:rPr lang="en-US" u="none" strike="noStrike" dirty="0">
                <a:solidFill>
                  <a:srgbClr val="0000FF"/>
                </a:solidFill>
                <a:effectLst/>
                <a:hlinkClick r:id="rId3"/>
              </a:rPr>
              <a:t>Standard</a:t>
            </a:r>
            <a:r>
              <a:rPr lang="en-US" dirty="0">
                <a:effectLst/>
              </a:rPr>
              <a:t> Provision “</a:t>
            </a:r>
            <a:r>
              <a:rPr lang="en-US" dirty="0">
                <a:solidFill>
                  <a:srgbClr val="000000"/>
                </a:solidFill>
                <a:effectLst/>
              </a:rPr>
              <a:t>Preventing Transactions with, or the Provision of Resources or Support to, Sanctioned Groups and Individuals</a:t>
            </a:r>
            <a:r>
              <a:rPr lang="en-US" dirty="0">
                <a:effectLst/>
              </a:rPr>
              <a:t>” must not be used to provide any commodities or services funded under this award</a:t>
            </a:r>
            <a:endParaRPr lang="en-US" dirty="0"/>
          </a:p>
        </p:txBody>
      </p:sp>
      <p:sp>
        <p:nvSpPr>
          <p:cNvPr id="3" name="Title 2">
            <a:extLst>
              <a:ext uri="{FF2B5EF4-FFF2-40B4-BE49-F238E27FC236}">
                <a16:creationId xmlns:a16="http://schemas.microsoft.com/office/drawing/2014/main" id="{FBDEC69B-56E4-1EC2-5DCD-34DD9DEB9F74}"/>
              </a:ext>
            </a:extLst>
          </p:cNvPr>
          <p:cNvSpPr>
            <a:spLocks noGrp="1"/>
          </p:cNvSpPr>
          <p:nvPr>
            <p:ph type="title"/>
          </p:nvPr>
        </p:nvSpPr>
        <p:spPr/>
        <p:txBody>
          <a:bodyPr>
            <a:normAutofit fontScale="90000"/>
          </a:bodyPr>
          <a:lstStyle/>
          <a:p>
            <a:br>
              <a:rPr lang="en-US" dirty="0"/>
            </a:br>
            <a:r>
              <a:rPr lang="en-US" dirty="0"/>
              <a:t>M6. USAID ELIGIBILITY RULES FOR PROCUREMENT OF COMMODITIES AND SERVICES (MAY 2020) </a:t>
            </a:r>
            <a:br>
              <a:rPr lang="en-US" dirty="0"/>
            </a:br>
            <a:endParaRPr lang="en-US" dirty="0"/>
          </a:p>
        </p:txBody>
      </p:sp>
    </p:spTree>
    <p:extLst>
      <p:ext uri="{BB962C8B-B14F-4D97-AF65-F5344CB8AC3E}">
        <p14:creationId xmlns:p14="http://schemas.microsoft.com/office/powerpoint/2010/main" val="896612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325966-27E6-51D7-8153-2989F4AA2921}"/>
              </a:ext>
            </a:extLst>
          </p:cNvPr>
          <p:cNvSpPr>
            <a:spLocks noGrp="1"/>
          </p:cNvSpPr>
          <p:nvPr>
            <p:ph idx="1"/>
          </p:nvPr>
        </p:nvSpPr>
        <p:spPr/>
        <p:txBody>
          <a:bodyPr/>
          <a:lstStyle/>
          <a:p>
            <a:pPr marR="0" lvl="0">
              <a:spcBef>
                <a:spcPts val="0"/>
              </a:spcBef>
              <a:spcAft>
                <a:spcPts val="0"/>
              </a:spcAft>
              <a:buFont typeface="Wingdings" panose="05000000000000000000" pitchFamily="2" charset="2"/>
              <a:buChar char="q"/>
            </a:pPr>
            <a:r>
              <a:rPr lang="en-US" dirty="0">
                <a:effectLst/>
              </a:rPr>
              <a:t>Title to all Property financed under this award vests in the recipient upon acquisition unless otherwise specified in this award.</a:t>
            </a:r>
          </a:p>
          <a:p>
            <a:pPr marL="457200" marR="0" indent="-457200">
              <a:spcBef>
                <a:spcPts val="0"/>
              </a:spcBef>
              <a:spcAft>
                <a:spcPts val="0"/>
              </a:spcAft>
            </a:pPr>
            <a:endParaRPr lang="en-US" dirty="0">
              <a:effectLst/>
            </a:endParaRPr>
          </a:p>
          <a:p>
            <a:pPr marR="0">
              <a:spcBef>
                <a:spcPts val="0"/>
              </a:spcBef>
              <a:spcAft>
                <a:spcPts val="0"/>
              </a:spcAft>
              <a:buFont typeface="Wingdings" panose="05000000000000000000" pitchFamily="2" charset="2"/>
              <a:buChar char="q"/>
            </a:pPr>
            <a:r>
              <a:rPr lang="en-US" dirty="0">
                <a:effectLst/>
              </a:rPr>
              <a:t>Property means equipment, supplies, real property, and intangible property, each defined individually below.</a:t>
            </a:r>
          </a:p>
          <a:p>
            <a:endParaRPr lang="en-US" dirty="0"/>
          </a:p>
        </p:txBody>
      </p:sp>
      <p:sp>
        <p:nvSpPr>
          <p:cNvPr id="3" name="Title 2">
            <a:extLst>
              <a:ext uri="{FF2B5EF4-FFF2-40B4-BE49-F238E27FC236}">
                <a16:creationId xmlns:a16="http://schemas.microsoft.com/office/drawing/2014/main" id="{EC489CE3-8202-C17F-4916-9A81F7DA7E45}"/>
              </a:ext>
            </a:extLst>
          </p:cNvPr>
          <p:cNvSpPr>
            <a:spLocks noGrp="1"/>
          </p:cNvSpPr>
          <p:nvPr>
            <p:ph type="title"/>
          </p:nvPr>
        </p:nvSpPr>
        <p:spPr/>
        <p:txBody>
          <a:bodyPr>
            <a:normAutofit fontScale="90000"/>
          </a:bodyPr>
          <a:lstStyle/>
          <a:p>
            <a:r>
              <a:rPr lang="en-US" dirty="0"/>
              <a:t>M7.	TITLE TO AND USE OF PROPERTY (DECEMBER 2014)</a:t>
            </a:r>
          </a:p>
        </p:txBody>
      </p:sp>
    </p:spTree>
    <p:extLst>
      <p:ext uri="{BB962C8B-B14F-4D97-AF65-F5344CB8AC3E}">
        <p14:creationId xmlns:p14="http://schemas.microsoft.com/office/powerpoint/2010/main" val="3172881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7B16E2-906A-A89B-9833-688763C4C930}"/>
              </a:ext>
            </a:extLst>
          </p:cNvPr>
          <p:cNvSpPr>
            <a:spLocks noGrp="1"/>
          </p:cNvSpPr>
          <p:nvPr>
            <p:ph idx="1"/>
          </p:nvPr>
        </p:nvSpPr>
        <p:spPr>
          <a:xfrm>
            <a:off x="841247" y="1291473"/>
            <a:ext cx="11225061" cy="5052766"/>
          </a:xfrm>
        </p:spPr>
        <p:txBody>
          <a:bodyPr>
            <a:normAutofit fontScale="92500"/>
          </a:bodyPr>
          <a:lstStyle/>
          <a:p>
            <a:pPr marR="0" lvl="0">
              <a:lnSpc>
                <a:spcPct val="115000"/>
              </a:lnSpc>
              <a:spcBef>
                <a:spcPts val="0"/>
              </a:spcBef>
              <a:spcAft>
                <a:spcPts val="0"/>
              </a:spcAft>
              <a:buFont typeface="Wingdings" panose="05000000000000000000" pitchFamily="2" charset="2"/>
              <a:buChar char="v"/>
            </a:pPr>
            <a:r>
              <a:rPr lang="en-US" dirty="0">
                <a:solidFill>
                  <a:srgbClr val="000000"/>
                </a:solidFill>
                <a:effectLst/>
              </a:rPr>
              <a:t>Equipment means tangible nonexpendable property having a useful life of more than one year, and an acquisition cost of $5,000 or more per unit. However, consistent with the recipient’s policy, lower limits may be established.</a:t>
            </a:r>
            <a:endParaRPr lang="en-US" dirty="0">
              <a:solidFill>
                <a:srgbClr val="000000"/>
              </a:solidFill>
            </a:endParaRPr>
          </a:p>
          <a:p>
            <a:pPr marR="0" lvl="0">
              <a:lnSpc>
                <a:spcPct val="115000"/>
              </a:lnSpc>
              <a:spcBef>
                <a:spcPts val="0"/>
              </a:spcBef>
              <a:spcAft>
                <a:spcPts val="0"/>
              </a:spcAft>
              <a:buFont typeface="Wingdings" panose="05000000000000000000" pitchFamily="2" charset="2"/>
              <a:buChar char="v"/>
            </a:pPr>
            <a:endParaRPr lang="en-US" dirty="0">
              <a:effectLst/>
            </a:endParaRPr>
          </a:p>
          <a:p>
            <a:pPr marR="0" lvl="0">
              <a:lnSpc>
                <a:spcPct val="115000"/>
              </a:lnSpc>
              <a:spcBef>
                <a:spcPts val="0"/>
              </a:spcBef>
              <a:spcAft>
                <a:spcPts val="0"/>
              </a:spcAft>
              <a:buFont typeface="Wingdings" panose="05000000000000000000" pitchFamily="2" charset="2"/>
              <a:buChar char="v"/>
            </a:pPr>
            <a:r>
              <a:rPr lang="en-US" dirty="0">
                <a:solidFill>
                  <a:srgbClr val="000000"/>
                </a:solidFill>
                <a:effectLst/>
              </a:rPr>
              <a:t>Supplies means tangible property excluding equipment. A computing device is a supply if the acquisition cost is less than $5,000 per unit.</a:t>
            </a:r>
          </a:p>
          <a:p>
            <a:pPr marR="0" lvl="0">
              <a:lnSpc>
                <a:spcPct val="115000"/>
              </a:lnSpc>
              <a:spcBef>
                <a:spcPts val="0"/>
              </a:spcBef>
              <a:spcAft>
                <a:spcPts val="0"/>
              </a:spcAft>
              <a:buFont typeface="Wingdings" panose="05000000000000000000" pitchFamily="2" charset="2"/>
              <a:buChar char="v"/>
            </a:pPr>
            <a:endParaRPr lang="en-US" dirty="0">
              <a:solidFill>
                <a:srgbClr val="000000"/>
              </a:solidFill>
            </a:endParaRPr>
          </a:p>
          <a:p>
            <a:pPr marR="0" lvl="0">
              <a:lnSpc>
                <a:spcPct val="115000"/>
              </a:lnSpc>
              <a:spcBef>
                <a:spcPts val="0"/>
              </a:spcBef>
              <a:spcAft>
                <a:spcPts val="0"/>
              </a:spcAft>
              <a:buFont typeface="Wingdings" panose="05000000000000000000" pitchFamily="2" charset="2"/>
              <a:buChar char="v"/>
            </a:pPr>
            <a:r>
              <a:rPr lang="en-US" dirty="0">
                <a:effectLst/>
              </a:rPr>
              <a:t>Real Property means land, including land improvements, structures and appurtenances, including permanent fixtures.</a:t>
            </a:r>
          </a:p>
          <a:p>
            <a:pPr marR="0" lvl="0">
              <a:lnSpc>
                <a:spcPct val="115000"/>
              </a:lnSpc>
              <a:spcBef>
                <a:spcPts val="0"/>
              </a:spcBef>
              <a:spcAft>
                <a:spcPts val="0"/>
              </a:spcAft>
              <a:buFont typeface="Wingdings" panose="05000000000000000000" pitchFamily="2" charset="2"/>
              <a:buChar char="v"/>
            </a:pPr>
            <a:endParaRPr lang="en-US" dirty="0">
              <a:effectLst/>
            </a:endParaRPr>
          </a:p>
          <a:p>
            <a:pPr marR="0" lvl="0">
              <a:lnSpc>
                <a:spcPct val="115000"/>
              </a:lnSpc>
              <a:spcBef>
                <a:spcPts val="0"/>
              </a:spcBef>
              <a:spcAft>
                <a:spcPts val="0"/>
              </a:spcAft>
              <a:buFont typeface="Wingdings" panose="05000000000000000000" pitchFamily="2" charset="2"/>
              <a:buChar char="v"/>
            </a:pPr>
            <a:r>
              <a:rPr lang="en-US" dirty="0">
                <a:effectLst/>
              </a:rPr>
              <a:t>Intangible Property includes intellectual property, such as trademarks, copyrights, patents and patent applications etc.</a:t>
            </a:r>
          </a:p>
          <a:p>
            <a:endParaRPr lang="en-US" dirty="0"/>
          </a:p>
        </p:txBody>
      </p:sp>
      <p:sp>
        <p:nvSpPr>
          <p:cNvPr id="3" name="Title 2">
            <a:extLst>
              <a:ext uri="{FF2B5EF4-FFF2-40B4-BE49-F238E27FC236}">
                <a16:creationId xmlns:a16="http://schemas.microsoft.com/office/drawing/2014/main" id="{CFD03B69-F83F-641A-97C6-EEDF5B392ADD}"/>
              </a:ext>
            </a:extLst>
          </p:cNvPr>
          <p:cNvSpPr>
            <a:spLocks noGrp="1"/>
          </p:cNvSpPr>
          <p:nvPr>
            <p:ph type="title"/>
          </p:nvPr>
        </p:nvSpPr>
        <p:spPr/>
        <p:txBody>
          <a:bodyPr>
            <a:normAutofit fontScale="90000"/>
          </a:bodyPr>
          <a:lstStyle/>
          <a:p>
            <a:r>
              <a:rPr lang="en-US" dirty="0"/>
              <a:t>M7.	TITLE TO AND USE OF PROPERTY (DECEMBER 2014)</a:t>
            </a:r>
          </a:p>
        </p:txBody>
      </p:sp>
    </p:spTree>
    <p:extLst>
      <p:ext uri="{BB962C8B-B14F-4D97-AF65-F5344CB8AC3E}">
        <p14:creationId xmlns:p14="http://schemas.microsoft.com/office/powerpoint/2010/main" val="3718867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E6B641-08D5-E473-D44A-205F7EA282BC}"/>
              </a:ext>
            </a:extLst>
          </p:cNvPr>
          <p:cNvSpPr>
            <a:spLocks noGrp="1"/>
          </p:cNvSpPr>
          <p:nvPr>
            <p:ph idx="1"/>
          </p:nvPr>
        </p:nvSpPr>
        <p:spPr>
          <a:xfrm>
            <a:off x="841247" y="1282045"/>
            <a:ext cx="11272195" cy="5099901"/>
          </a:xfrm>
        </p:spPr>
        <p:txBody>
          <a:bodyPr>
            <a:normAutofit lnSpcReduction="10000"/>
          </a:bodyPr>
          <a:lstStyle/>
          <a:p>
            <a:pPr marR="0">
              <a:lnSpc>
                <a:spcPct val="150000"/>
              </a:lnSpc>
              <a:spcBef>
                <a:spcPts val="0"/>
              </a:spcBef>
              <a:spcAft>
                <a:spcPts val="0"/>
              </a:spcAft>
              <a:buFont typeface="Wingdings" panose="05000000000000000000" pitchFamily="2" charset="2"/>
              <a:buChar char="q"/>
            </a:pPr>
            <a:r>
              <a:rPr lang="en-US" dirty="0">
                <a:effectLst/>
              </a:rPr>
              <a:t>Use and maintain all Property in accordance with the following procedures: </a:t>
            </a:r>
          </a:p>
          <a:p>
            <a:pPr marL="971550" marR="0" indent="-514350">
              <a:lnSpc>
                <a:spcPct val="150000"/>
              </a:lnSpc>
              <a:spcBef>
                <a:spcPts val="0"/>
              </a:spcBef>
              <a:spcAft>
                <a:spcPts val="0"/>
              </a:spcAft>
              <a:buFont typeface="+mj-lt"/>
              <a:buAutoNum type="romanUcPeriod"/>
            </a:pPr>
            <a:r>
              <a:rPr lang="en-US" dirty="0">
                <a:effectLst/>
              </a:rPr>
              <a:t>Must use the Property for the program for which it was acquired during the period of this award</a:t>
            </a:r>
            <a:r>
              <a:rPr lang="en-US" dirty="0"/>
              <a:t>.</a:t>
            </a:r>
            <a:endParaRPr lang="en-US" dirty="0">
              <a:effectLst/>
            </a:endParaRPr>
          </a:p>
          <a:p>
            <a:pPr marL="971550" marR="0" indent="-514350">
              <a:lnSpc>
                <a:spcPct val="150000"/>
              </a:lnSpc>
              <a:spcBef>
                <a:spcPts val="0"/>
              </a:spcBef>
              <a:spcAft>
                <a:spcPts val="0"/>
              </a:spcAft>
              <a:buFont typeface="+mj-lt"/>
              <a:buAutoNum type="romanUcPeriod"/>
            </a:pPr>
            <a:endParaRPr lang="en-US" dirty="0"/>
          </a:p>
          <a:p>
            <a:pPr marL="971550" marR="0" indent="-514350">
              <a:lnSpc>
                <a:spcPct val="150000"/>
              </a:lnSpc>
              <a:spcBef>
                <a:spcPts val="0"/>
              </a:spcBef>
              <a:spcAft>
                <a:spcPts val="0"/>
              </a:spcAft>
              <a:buFont typeface="+mj-lt"/>
              <a:buAutoNum type="romanUcPeriod"/>
            </a:pPr>
            <a:r>
              <a:rPr lang="en-US" dirty="0">
                <a:effectLst/>
              </a:rPr>
              <a:t>When the Property is no longer needed, the recipient must use the Property in the following order of priority:</a:t>
            </a:r>
          </a:p>
          <a:p>
            <a:pPr marL="1257300" lvl="1" indent="-342900">
              <a:lnSpc>
                <a:spcPct val="150000"/>
              </a:lnSpc>
              <a:spcAft>
                <a:spcPts val="0"/>
              </a:spcAft>
              <a:buFont typeface="Wingdings" panose="05000000000000000000" pitchFamily="2" charset="2"/>
              <a:buChar char="§"/>
            </a:pPr>
            <a:r>
              <a:rPr lang="en-US" sz="2200" dirty="0"/>
              <a:t>Activities funded by USAID, </a:t>
            </a:r>
          </a:p>
          <a:p>
            <a:pPr marL="1257300" lvl="1" indent="-342900">
              <a:lnSpc>
                <a:spcPct val="150000"/>
              </a:lnSpc>
              <a:spcAft>
                <a:spcPts val="0"/>
              </a:spcAft>
              <a:buFont typeface="Wingdings" panose="05000000000000000000" pitchFamily="2" charset="2"/>
              <a:buChar char="§"/>
            </a:pPr>
            <a:r>
              <a:rPr lang="en-US" sz="2200" dirty="0">
                <a:effectLst/>
              </a:rPr>
              <a:t>The Activities funded by other United States Government (USG) agencies, then</a:t>
            </a:r>
          </a:p>
          <a:p>
            <a:pPr marL="1257300" lvl="1" indent="-342900">
              <a:lnSpc>
                <a:spcPct val="150000"/>
              </a:lnSpc>
              <a:spcAft>
                <a:spcPts val="0"/>
              </a:spcAft>
              <a:buFont typeface="Wingdings" panose="05000000000000000000" pitchFamily="2" charset="2"/>
              <a:buChar char="§"/>
            </a:pPr>
            <a:r>
              <a:rPr lang="en-US" sz="2200" dirty="0">
                <a:effectLst/>
              </a:rPr>
              <a:t>As directed by the </a:t>
            </a:r>
            <a:r>
              <a:rPr lang="en-US" sz="2200" dirty="0"/>
              <a:t>FHI 360</a:t>
            </a:r>
            <a:r>
              <a:rPr lang="en-US" sz="2200" dirty="0">
                <a:effectLst/>
              </a:rPr>
              <a:t>.</a:t>
            </a:r>
          </a:p>
          <a:p>
            <a:endParaRPr lang="en-US" dirty="0"/>
          </a:p>
        </p:txBody>
      </p:sp>
      <p:sp>
        <p:nvSpPr>
          <p:cNvPr id="3" name="Title 2">
            <a:extLst>
              <a:ext uri="{FF2B5EF4-FFF2-40B4-BE49-F238E27FC236}">
                <a16:creationId xmlns:a16="http://schemas.microsoft.com/office/drawing/2014/main" id="{2DEEDFF6-A576-6AC5-0D78-CE911E1CA7B0}"/>
              </a:ext>
            </a:extLst>
          </p:cNvPr>
          <p:cNvSpPr>
            <a:spLocks noGrp="1"/>
          </p:cNvSpPr>
          <p:nvPr>
            <p:ph type="title"/>
          </p:nvPr>
        </p:nvSpPr>
        <p:spPr/>
        <p:txBody>
          <a:bodyPr>
            <a:normAutofit fontScale="90000"/>
          </a:bodyPr>
          <a:lstStyle/>
          <a:p>
            <a:r>
              <a:rPr lang="en-US" dirty="0"/>
              <a:t>M7.	TITLE TO AND USE OF PROPERTY (DECEMBER 2014)</a:t>
            </a:r>
          </a:p>
        </p:txBody>
      </p:sp>
    </p:spTree>
    <p:extLst>
      <p:ext uri="{BB962C8B-B14F-4D97-AF65-F5344CB8AC3E}">
        <p14:creationId xmlns:p14="http://schemas.microsoft.com/office/powerpoint/2010/main" val="2600054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F247B9-8E8D-53B9-3B4E-1EEB83BF43DA}"/>
              </a:ext>
            </a:extLst>
          </p:cNvPr>
          <p:cNvSpPr>
            <a:spLocks noGrp="1"/>
          </p:cNvSpPr>
          <p:nvPr>
            <p:ph idx="1"/>
          </p:nvPr>
        </p:nvSpPr>
        <p:spPr>
          <a:xfrm>
            <a:off x="841248" y="1263192"/>
            <a:ext cx="11350752" cy="5090474"/>
          </a:xfrm>
        </p:spPr>
        <p:txBody>
          <a:bodyPr>
            <a:normAutofit lnSpcReduction="10000"/>
          </a:bodyPr>
          <a:lstStyle/>
          <a:p>
            <a:pPr marR="0">
              <a:spcBef>
                <a:spcPts val="0"/>
              </a:spcBef>
              <a:spcAft>
                <a:spcPts val="0"/>
              </a:spcAft>
              <a:buFont typeface="Wingdings" panose="05000000000000000000" pitchFamily="2" charset="2"/>
              <a:buChar char="q"/>
            </a:pPr>
            <a:r>
              <a:rPr lang="en-US" sz="1800" dirty="0">
                <a:effectLst/>
              </a:rPr>
              <a:t>The recipient must maintain the Property in good condition, have management procedures to protect, and maintain an accurate inventory. Maintenance procedures must include the following:</a:t>
            </a:r>
          </a:p>
          <a:p>
            <a:pPr marL="0" marR="0">
              <a:spcBef>
                <a:spcPts val="0"/>
              </a:spcBef>
              <a:spcAft>
                <a:spcPts val="0"/>
              </a:spcAft>
            </a:pPr>
            <a:endParaRPr lang="en-US" sz="1800" dirty="0">
              <a:effectLst/>
            </a:endParaRPr>
          </a:p>
          <a:p>
            <a:pPr marL="857250" marR="0" indent="-400050">
              <a:spcBef>
                <a:spcPts val="0"/>
              </a:spcBef>
              <a:spcAft>
                <a:spcPts val="0"/>
              </a:spcAft>
              <a:buFont typeface="+mj-lt"/>
              <a:buAutoNum type="romanUcPeriod"/>
            </a:pPr>
            <a:r>
              <a:rPr lang="en-US" sz="1800" dirty="0">
                <a:effectLst/>
              </a:rPr>
              <a:t>Accurate description of the Property, including serial number, model number, or other identifying number, acquisition date and cost, location and condition, and data on the disposition of any Property (date of disposition, sales price, method used to determine current fair market value, etc.), as applicable. </a:t>
            </a:r>
          </a:p>
          <a:p>
            <a:pPr marL="171450" marR="0" indent="-400050">
              <a:spcBef>
                <a:spcPts val="0"/>
              </a:spcBef>
              <a:spcAft>
                <a:spcPts val="0"/>
              </a:spcAft>
              <a:buFont typeface="+mj-lt"/>
              <a:buAutoNum type="romanUcPeriod"/>
            </a:pPr>
            <a:endParaRPr lang="en-US" sz="1800" dirty="0">
              <a:effectLst/>
            </a:endParaRPr>
          </a:p>
          <a:p>
            <a:pPr marL="857250" marR="0" indent="-400050">
              <a:spcBef>
                <a:spcPts val="0"/>
              </a:spcBef>
              <a:spcAft>
                <a:spcPts val="0"/>
              </a:spcAft>
              <a:buFont typeface="+mj-lt"/>
              <a:buAutoNum type="romanUcPeriod"/>
            </a:pPr>
            <a:r>
              <a:rPr lang="en-US" sz="1800" dirty="0">
                <a:effectLst/>
              </a:rPr>
              <a:t>A physical inventory of Property that must be taken, and the results reconciled with the equipment records, following organizational policies period of this award.</a:t>
            </a:r>
          </a:p>
          <a:p>
            <a:pPr marL="171450" marR="0" indent="-400050">
              <a:spcBef>
                <a:spcPts val="0"/>
              </a:spcBef>
              <a:spcAft>
                <a:spcPts val="0"/>
              </a:spcAft>
              <a:buFont typeface="+mj-lt"/>
              <a:buAutoNum type="romanUcPeriod"/>
            </a:pPr>
            <a:endParaRPr lang="en-US" sz="1800" dirty="0">
              <a:effectLst/>
            </a:endParaRPr>
          </a:p>
          <a:p>
            <a:pPr marL="857250" marR="0" indent="-400050">
              <a:spcBef>
                <a:spcPts val="0"/>
              </a:spcBef>
              <a:spcAft>
                <a:spcPts val="0"/>
              </a:spcAft>
              <a:buFont typeface="+mj-lt"/>
              <a:buAutoNum type="romanUcPeriod"/>
            </a:pPr>
            <a:r>
              <a:rPr lang="en-US" sz="1800" dirty="0">
                <a:effectLst/>
              </a:rPr>
              <a:t>A control system must be in effect to maintain the Property and ensure adequate safeguards to prevent loss, damage, or theft of the Property. </a:t>
            </a:r>
          </a:p>
          <a:p>
            <a:pPr marL="857250" marR="0" indent="-400050">
              <a:spcBef>
                <a:spcPts val="0"/>
              </a:spcBef>
              <a:spcAft>
                <a:spcPts val="0"/>
              </a:spcAft>
              <a:buFont typeface="+mj-lt"/>
              <a:buAutoNum type="romanUcPeriod"/>
            </a:pPr>
            <a:endParaRPr lang="en-US" sz="1800" dirty="0"/>
          </a:p>
          <a:p>
            <a:pPr marL="857250" marR="0" indent="-400050">
              <a:spcBef>
                <a:spcPts val="0"/>
              </a:spcBef>
              <a:spcAft>
                <a:spcPts val="0"/>
              </a:spcAft>
              <a:buFont typeface="+mj-lt"/>
              <a:buAutoNum type="romanUcPeriod"/>
            </a:pPr>
            <a:r>
              <a:rPr lang="en-US" sz="1800" dirty="0">
                <a:effectLst/>
              </a:rPr>
              <a:t>The recipient must maintain appropriate insurance equivalent to insurance the recipient maintains for its own property.</a:t>
            </a:r>
          </a:p>
          <a:p>
            <a:pPr marL="857250" marR="0" indent="-400050">
              <a:spcBef>
                <a:spcPts val="0"/>
              </a:spcBef>
              <a:spcAft>
                <a:spcPts val="0"/>
              </a:spcAft>
              <a:buFont typeface="+mj-lt"/>
              <a:buAutoNum type="romanUcPeriod"/>
            </a:pPr>
            <a:endParaRPr lang="en-US" sz="1800" dirty="0">
              <a:effectLst/>
            </a:endParaRPr>
          </a:p>
          <a:p>
            <a:pPr marL="857250" marR="0" indent="-400050">
              <a:spcBef>
                <a:spcPts val="0"/>
              </a:spcBef>
              <a:spcAft>
                <a:spcPts val="0"/>
              </a:spcAft>
              <a:buFont typeface="+mj-lt"/>
              <a:buAutoNum type="romanUcPeriod"/>
            </a:pPr>
            <a:r>
              <a:rPr lang="en-US" sz="1800" dirty="0">
                <a:effectLst/>
              </a:rPr>
              <a:t>Any loss, damage, or theft must be investigated and fully documented, and the recipient must promptly notify FHI 360. </a:t>
            </a:r>
          </a:p>
          <a:p>
            <a:pPr marL="857250" marR="0" indent="-400050">
              <a:spcBef>
                <a:spcPts val="0"/>
              </a:spcBef>
              <a:spcAft>
                <a:spcPts val="0"/>
              </a:spcAft>
              <a:buFont typeface="+mj-lt"/>
              <a:buAutoNum type="romanUcPeriod"/>
            </a:pPr>
            <a:endParaRPr lang="en-US" sz="1800" dirty="0"/>
          </a:p>
          <a:p>
            <a:pPr marL="857250" marR="0" indent="-400050">
              <a:spcBef>
                <a:spcPts val="0"/>
              </a:spcBef>
              <a:spcAft>
                <a:spcPts val="0"/>
              </a:spcAft>
              <a:buFont typeface="+mj-lt"/>
              <a:buAutoNum type="romanUcPeriod"/>
            </a:pPr>
            <a:r>
              <a:rPr lang="en-US" sz="1800" dirty="0">
                <a:effectLst/>
              </a:rPr>
              <a:t>The recipient may be liable where insurance is not sufficient to cover losses or damage.</a:t>
            </a:r>
          </a:p>
          <a:p>
            <a:pPr marL="0" marR="0">
              <a:spcBef>
                <a:spcPts val="0"/>
              </a:spcBef>
              <a:spcAft>
                <a:spcPts val="0"/>
              </a:spcAft>
            </a:pPr>
            <a:endParaRPr lang="en-US" sz="1800" dirty="0">
              <a:effectLst/>
              <a:latin typeface="Arial" panose="020B0604020202020204" pitchFamily="34" charset="0"/>
              <a:ea typeface="Arial" panose="020B0604020202020204" pitchFamily="34" charset="0"/>
            </a:endParaRPr>
          </a:p>
          <a:p>
            <a:endParaRPr lang="en-US" dirty="0"/>
          </a:p>
        </p:txBody>
      </p:sp>
      <p:sp>
        <p:nvSpPr>
          <p:cNvPr id="3" name="Title 2">
            <a:extLst>
              <a:ext uri="{FF2B5EF4-FFF2-40B4-BE49-F238E27FC236}">
                <a16:creationId xmlns:a16="http://schemas.microsoft.com/office/drawing/2014/main" id="{8FB57E24-CDDF-516B-4AD0-E4E3062D7FD4}"/>
              </a:ext>
            </a:extLst>
          </p:cNvPr>
          <p:cNvSpPr>
            <a:spLocks noGrp="1"/>
          </p:cNvSpPr>
          <p:nvPr>
            <p:ph type="title"/>
          </p:nvPr>
        </p:nvSpPr>
        <p:spPr/>
        <p:txBody>
          <a:bodyPr>
            <a:normAutofit fontScale="90000"/>
          </a:bodyPr>
          <a:lstStyle/>
          <a:p>
            <a:r>
              <a:rPr lang="en-US" dirty="0"/>
              <a:t>M7.	TITLE TO AND USE OF PROPERTY (DECEMBER 2014)</a:t>
            </a:r>
          </a:p>
        </p:txBody>
      </p:sp>
    </p:spTree>
    <p:extLst>
      <p:ext uri="{BB962C8B-B14F-4D97-AF65-F5344CB8AC3E}">
        <p14:creationId xmlns:p14="http://schemas.microsoft.com/office/powerpoint/2010/main" val="1078420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3A7AB1-E642-D4F4-6188-66BBF6C10BB2}"/>
              </a:ext>
            </a:extLst>
          </p:cNvPr>
          <p:cNvSpPr>
            <a:spLocks noGrp="1"/>
          </p:cNvSpPr>
          <p:nvPr>
            <p:ph idx="1"/>
          </p:nvPr>
        </p:nvSpPr>
        <p:spPr>
          <a:xfrm>
            <a:off x="841248" y="1253765"/>
            <a:ext cx="11281622" cy="5099901"/>
          </a:xfrm>
        </p:spPr>
        <p:txBody>
          <a:bodyPr/>
          <a:lstStyle/>
          <a:p>
            <a:pPr marR="0">
              <a:spcBef>
                <a:spcPts val="0"/>
              </a:spcBef>
              <a:spcAft>
                <a:spcPts val="0"/>
              </a:spcAft>
              <a:buFont typeface="Wingdings" panose="05000000000000000000" pitchFamily="2" charset="2"/>
              <a:buChar char="q"/>
              <a:tabLst>
                <a:tab pos="457200" algn="l"/>
              </a:tabLst>
            </a:pPr>
            <a:r>
              <a:rPr lang="en-US" dirty="0">
                <a:effectLst/>
              </a:rPr>
              <a:t>Upon completion of this award, the recipient must submit to FHI 360 a property disposition report of the following types of Property, along with a proposed disposition of such Property. </a:t>
            </a:r>
          </a:p>
          <a:p>
            <a:pPr marL="0" marR="0" indent="0">
              <a:spcBef>
                <a:spcPts val="0"/>
              </a:spcBef>
              <a:spcAft>
                <a:spcPts val="0"/>
              </a:spcAft>
              <a:buNone/>
              <a:tabLst>
                <a:tab pos="457200" algn="l"/>
              </a:tabLst>
            </a:pPr>
            <a:endParaRPr lang="en-US" dirty="0"/>
          </a:p>
          <a:p>
            <a:pPr marL="857250" lvl="1" indent="-400050">
              <a:spcAft>
                <a:spcPts val="0"/>
              </a:spcAft>
              <a:buFont typeface="+mj-lt"/>
              <a:buAutoNum type="romanUcPeriod"/>
              <a:tabLst>
                <a:tab pos="457200" algn="l"/>
              </a:tabLst>
            </a:pPr>
            <a:r>
              <a:rPr lang="en-US" sz="2400" dirty="0">
                <a:effectLst/>
              </a:rPr>
              <a:t>All equipment that has a per unit current fair market value at the end of this award of $5,000 or more.</a:t>
            </a:r>
          </a:p>
          <a:p>
            <a:pPr marL="857250" lvl="1" indent="-400050">
              <a:lnSpc>
                <a:spcPct val="115000"/>
              </a:lnSpc>
              <a:spcAft>
                <a:spcPts val="0"/>
              </a:spcAft>
              <a:buFont typeface="+mj-lt"/>
              <a:buAutoNum type="romanUcPeriod"/>
            </a:pPr>
            <a:endParaRPr lang="en-US" sz="2400" dirty="0"/>
          </a:p>
          <a:p>
            <a:pPr marL="857250" lvl="1" indent="-400050">
              <a:lnSpc>
                <a:spcPct val="115000"/>
              </a:lnSpc>
              <a:spcAft>
                <a:spcPts val="0"/>
              </a:spcAft>
              <a:buFont typeface="+mj-lt"/>
              <a:buAutoNum type="romanUcPeriod"/>
            </a:pPr>
            <a:r>
              <a:rPr lang="en-US" sz="2400" dirty="0">
                <a:effectLst/>
              </a:rPr>
              <a:t>New/unused supplies with an aggregate current fair market value at the end of this award of $5,000 or more.</a:t>
            </a:r>
          </a:p>
          <a:p>
            <a:pPr marL="857250" lvl="1" indent="-400050">
              <a:lnSpc>
                <a:spcPct val="115000"/>
              </a:lnSpc>
              <a:spcAft>
                <a:spcPts val="0"/>
              </a:spcAft>
              <a:buFont typeface="+mj-lt"/>
              <a:buAutoNum type="romanUcPeriod"/>
            </a:pPr>
            <a:endParaRPr lang="en-US" sz="2400" dirty="0"/>
          </a:p>
          <a:p>
            <a:pPr marL="857250" lvl="1" indent="-400050">
              <a:lnSpc>
                <a:spcPct val="115000"/>
              </a:lnSpc>
              <a:spcAft>
                <a:spcPts val="0"/>
              </a:spcAft>
              <a:buFont typeface="+mj-lt"/>
              <a:buAutoNum type="romanUcPeriod"/>
            </a:pPr>
            <a:r>
              <a:rPr lang="en-US" sz="2400" dirty="0">
                <a:effectLst/>
              </a:rPr>
              <a:t>Real or intangible property, of any value.</a:t>
            </a:r>
          </a:p>
          <a:p>
            <a:endParaRPr lang="en-US" dirty="0"/>
          </a:p>
        </p:txBody>
      </p:sp>
      <p:sp>
        <p:nvSpPr>
          <p:cNvPr id="3" name="Title 2">
            <a:extLst>
              <a:ext uri="{FF2B5EF4-FFF2-40B4-BE49-F238E27FC236}">
                <a16:creationId xmlns:a16="http://schemas.microsoft.com/office/drawing/2014/main" id="{FCA3D3B7-A496-19D5-0821-BC98EAB976BC}"/>
              </a:ext>
            </a:extLst>
          </p:cNvPr>
          <p:cNvSpPr>
            <a:spLocks noGrp="1"/>
          </p:cNvSpPr>
          <p:nvPr>
            <p:ph type="title"/>
          </p:nvPr>
        </p:nvSpPr>
        <p:spPr/>
        <p:txBody>
          <a:bodyPr>
            <a:normAutofit fontScale="90000"/>
          </a:bodyPr>
          <a:lstStyle/>
          <a:p>
            <a:r>
              <a:rPr lang="en-US" dirty="0"/>
              <a:t>M7.	TITLE TO AND USE OF PROPERTY (DECEMBER 2014)</a:t>
            </a:r>
          </a:p>
        </p:txBody>
      </p:sp>
    </p:spTree>
    <p:extLst>
      <p:ext uri="{BB962C8B-B14F-4D97-AF65-F5344CB8AC3E}">
        <p14:creationId xmlns:p14="http://schemas.microsoft.com/office/powerpoint/2010/main" val="859824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4029B5-D307-B67D-4CF1-1F8376A326F2}"/>
              </a:ext>
            </a:extLst>
          </p:cNvPr>
          <p:cNvSpPr>
            <a:spLocks noGrp="1"/>
          </p:cNvSpPr>
          <p:nvPr>
            <p:ph idx="1"/>
          </p:nvPr>
        </p:nvSpPr>
        <p:spPr>
          <a:xfrm>
            <a:off x="841248" y="1234911"/>
            <a:ext cx="11168500" cy="5090475"/>
          </a:xfrm>
        </p:spPr>
        <p:txBody>
          <a:bodyPr>
            <a:normAutofit lnSpcReduction="10000"/>
          </a:bodyPr>
          <a:lstStyle/>
          <a:p>
            <a:pPr>
              <a:lnSpc>
                <a:spcPct val="150000"/>
              </a:lnSpc>
            </a:pPr>
            <a:r>
              <a:rPr lang="en-US" sz="2600" b="1" i="0" dirty="0">
                <a:effectLst/>
              </a:rPr>
              <a:t>M1.	ALLOWABLE COSTS (NOVEMBER 2020)</a:t>
            </a:r>
            <a:endParaRPr lang="en-US" sz="2600" b="1" i="1" dirty="0">
              <a:effectLst/>
            </a:endParaRPr>
          </a:p>
          <a:p>
            <a:pPr>
              <a:lnSpc>
                <a:spcPct val="150000"/>
              </a:lnSpc>
            </a:pPr>
            <a:r>
              <a:rPr lang="en-US" sz="2600" b="1" i="0" dirty="0">
                <a:effectLst/>
              </a:rPr>
              <a:t>M2.	ACCOUNTING, AUDIT, AND RECORDS (MARCH 2021)</a:t>
            </a:r>
            <a:endParaRPr lang="en-US" sz="2600" b="1" i="1" dirty="0">
              <a:effectLst/>
            </a:endParaRPr>
          </a:p>
          <a:p>
            <a:pPr>
              <a:lnSpc>
                <a:spcPct val="150000"/>
              </a:lnSpc>
            </a:pPr>
            <a:r>
              <a:rPr lang="en-US" sz="2600" b="1" i="0" dirty="0">
                <a:effectLst/>
              </a:rPr>
              <a:t>M5.	PROCUREMENT POLICIES (JUNE 2012)</a:t>
            </a:r>
            <a:endParaRPr lang="en-US" sz="2600" b="1" i="1" dirty="0">
              <a:effectLst/>
            </a:endParaRPr>
          </a:p>
          <a:p>
            <a:pPr>
              <a:lnSpc>
                <a:spcPct val="150000"/>
              </a:lnSpc>
            </a:pPr>
            <a:r>
              <a:rPr lang="en-US" sz="2600" b="1" i="0" dirty="0">
                <a:effectLst/>
              </a:rPr>
              <a:t>M6. USAID ELIGIBILITY RULES FOR PROCUREMENT OF COMMODITIES AND SERVICES (MAY 2020) </a:t>
            </a:r>
            <a:endParaRPr lang="en-US" sz="2600" b="1" i="1" dirty="0">
              <a:effectLst/>
            </a:endParaRPr>
          </a:p>
          <a:p>
            <a:pPr>
              <a:lnSpc>
                <a:spcPct val="150000"/>
              </a:lnSpc>
            </a:pPr>
            <a:r>
              <a:rPr lang="en-US" sz="2600" b="1" i="0" dirty="0">
                <a:effectLst/>
              </a:rPr>
              <a:t>M7.	TITLE TO AND USE OF PROPERTY (DECEMBER 2014)</a:t>
            </a:r>
          </a:p>
          <a:p>
            <a:pPr>
              <a:lnSpc>
                <a:spcPct val="150000"/>
              </a:lnSpc>
            </a:pPr>
            <a:r>
              <a:rPr lang="en-US" sz="2600" b="1" i="0" dirty="0">
                <a:effectLst/>
              </a:rPr>
              <a:t>M11. RECIPIENT AND EMPLOYEE CONDUCT (OCTOBER 2023)</a:t>
            </a:r>
            <a:endParaRPr lang="en-US" sz="2600" b="1" i="1" dirty="0">
              <a:effectLst/>
            </a:endParaRPr>
          </a:p>
          <a:p>
            <a:endParaRPr lang="en-US" sz="1800" b="1" i="1" dirty="0">
              <a:effectLst/>
              <a:latin typeface="Arial" panose="020B0604020202020204" pitchFamily="34" charset="0"/>
            </a:endParaRPr>
          </a:p>
          <a:p>
            <a:endParaRPr lang="en-US" sz="1800" b="1" i="1" dirty="0">
              <a:effectLst/>
              <a:latin typeface="Arial" panose="020B0604020202020204" pitchFamily="34" charset="0"/>
            </a:endParaRPr>
          </a:p>
          <a:p>
            <a:endParaRPr lang="en-US" dirty="0"/>
          </a:p>
        </p:txBody>
      </p:sp>
      <p:sp>
        <p:nvSpPr>
          <p:cNvPr id="3" name="Title 2">
            <a:extLst>
              <a:ext uri="{FF2B5EF4-FFF2-40B4-BE49-F238E27FC236}">
                <a16:creationId xmlns:a16="http://schemas.microsoft.com/office/drawing/2014/main" id="{197B797B-FE59-4857-2F58-0EB428E41AC6}"/>
              </a:ext>
            </a:extLst>
          </p:cNvPr>
          <p:cNvSpPr>
            <a:spLocks noGrp="1"/>
          </p:cNvSpPr>
          <p:nvPr>
            <p:ph type="title"/>
          </p:nvPr>
        </p:nvSpPr>
        <p:spPr/>
        <p:txBody>
          <a:bodyPr>
            <a:normAutofit/>
          </a:bodyPr>
          <a:lstStyle/>
          <a:p>
            <a:r>
              <a:rPr lang="en-US" sz="3600" dirty="0"/>
              <a:t>CONTENTS</a:t>
            </a:r>
          </a:p>
        </p:txBody>
      </p:sp>
    </p:spTree>
    <p:extLst>
      <p:ext uri="{BB962C8B-B14F-4D97-AF65-F5344CB8AC3E}">
        <p14:creationId xmlns:p14="http://schemas.microsoft.com/office/powerpoint/2010/main" val="2418370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EE37D3-DEC3-A214-4D73-0253C64DC856}"/>
              </a:ext>
            </a:extLst>
          </p:cNvPr>
          <p:cNvSpPr>
            <a:spLocks noGrp="1"/>
          </p:cNvSpPr>
          <p:nvPr>
            <p:ph idx="1"/>
          </p:nvPr>
        </p:nvSpPr>
        <p:spPr>
          <a:xfrm>
            <a:off x="841247" y="1272619"/>
            <a:ext cx="11225061" cy="5090474"/>
          </a:xfrm>
        </p:spPr>
        <p:txBody>
          <a:bodyPr>
            <a:normAutofit/>
          </a:bodyPr>
          <a:lstStyle/>
          <a:p>
            <a:pPr marR="0">
              <a:lnSpc>
                <a:spcPct val="150000"/>
              </a:lnSpc>
              <a:spcBef>
                <a:spcPts val="0"/>
              </a:spcBef>
              <a:spcAft>
                <a:spcPts val="0"/>
              </a:spcAft>
              <a:buFont typeface="Wingdings" panose="05000000000000000000" pitchFamily="2" charset="2"/>
              <a:buChar char="q"/>
            </a:pPr>
            <a:r>
              <a:rPr lang="en-US" dirty="0">
                <a:effectLst/>
              </a:rPr>
              <a:t>The recipient must dispose </a:t>
            </a:r>
            <a:r>
              <a:rPr lang="en-US" dirty="0"/>
              <a:t>the</a:t>
            </a:r>
            <a:r>
              <a:rPr lang="en-US" dirty="0">
                <a:effectLst/>
              </a:rPr>
              <a:t> Property at the end per disposition report. Disposition may include the following:</a:t>
            </a:r>
          </a:p>
          <a:p>
            <a:pPr marL="857250" lvl="1" indent="-400050">
              <a:lnSpc>
                <a:spcPct val="150000"/>
              </a:lnSpc>
              <a:spcAft>
                <a:spcPts val="0"/>
              </a:spcAft>
              <a:buFont typeface="+mj-lt"/>
              <a:buAutoNum type="romanUcPeriod"/>
            </a:pPr>
            <a:r>
              <a:rPr lang="en-US" sz="2400" dirty="0">
                <a:effectLst/>
              </a:rPr>
              <a:t>The recipient may retain title with no further obligation.</a:t>
            </a:r>
          </a:p>
          <a:p>
            <a:pPr marL="857250" lvl="1" indent="-400050">
              <a:lnSpc>
                <a:spcPct val="150000"/>
              </a:lnSpc>
              <a:spcAft>
                <a:spcPts val="0"/>
              </a:spcAft>
              <a:buFont typeface="+mj-lt"/>
              <a:buAutoNum type="romanUcPeriod"/>
            </a:pPr>
            <a:r>
              <a:rPr lang="en-US" sz="2400" dirty="0">
                <a:effectLst/>
              </a:rPr>
              <a:t>The recipient may retain title, but must compensate for the share, based on the current fair market value of the Property. </a:t>
            </a:r>
          </a:p>
          <a:p>
            <a:pPr marL="857250" lvl="1" indent="-400050">
              <a:lnSpc>
                <a:spcPct val="150000"/>
              </a:lnSpc>
              <a:spcAft>
                <a:spcPts val="0"/>
              </a:spcAft>
              <a:buFont typeface="+mj-lt"/>
              <a:buAutoNum type="romanUcPeriod"/>
            </a:pPr>
            <a:r>
              <a:rPr lang="en-US" sz="2400" dirty="0">
                <a:effectLst/>
              </a:rPr>
              <a:t>The recipient may be directed to transfer title to a third party, including another implementing partner or the host country government. </a:t>
            </a:r>
          </a:p>
          <a:p>
            <a:endParaRPr lang="en-US" dirty="0"/>
          </a:p>
        </p:txBody>
      </p:sp>
      <p:sp>
        <p:nvSpPr>
          <p:cNvPr id="3" name="Title 2">
            <a:extLst>
              <a:ext uri="{FF2B5EF4-FFF2-40B4-BE49-F238E27FC236}">
                <a16:creationId xmlns:a16="http://schemas.microsoft.com/office/drawing/2014/main" id="{80C66E9B-FD51-A352-34FE-24B292C4F8C8}"/>
              </a:ext>
            </a:extLst>
          </p:cNvPr>
          <p:cNvSpPr>
            <a:spLocks noGrp="1"/>
          </p:cNvSpPr>
          <p:nvPr>
            <p:ph type="title"/>
          </p:nvPr>
        </p:nvSpPr>
        <p:spPr/>
        <p:txBody>
          <a:bodyPr>
            <a:normAutofit fontScale="90000"/>
          </a:bodyPr>
          <a:lstStyle/>
          <a:p>
            <a:r>
              <a:rPr lang="en-US" dirty="0"/>
              <a:t>M7.	TITLE TO AND USE OF PROPERTY (DECEMBER 2014)</a:t>
            </a:r>
          </a:p>
        </p:txBody>
      </p:sp>
    </p:spTree>
    <p:extLst>
      <p:ext uri="{BB962C8B-B14F-4D97-AF65-F5344CB8AC3E}">
        <p14:creationId xmlns:p14="http://schemas.microsoft.com/office/powerpoint/2010/main" val="3238263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10B8B6-720F-867F-014C-2253DF1D074F}"/>
              </a:ext>
            </a:extLst>
          </p:cNvPr>
          <p:cNvSpPr>
            <a:spLocks noGrp="1"/>
          </p:cNvSpPr>
          <p:nvPr>
            <p:ph idx="1"/>
          </p:nvPr>
        </p:nvSpPr>
        <p:spPr>
          <a:xfrm>
            <a:off x="841247" y="1272619"/>
            <a:ext cx="11272195" cy="5081047"/>
          </a:xfrm>
        </p:spPr>
        <p:txBody>
          <a:bodyPr>
            <a:normAutofit fontScale="85000" lnSpcReduction="10000"/>
          </a:bodyPr>
          <a:lstStyle/>
          <a:p>
            <a:pPr>
              <a:lnSpc>
                <a:spcPct val="150000"/>
              </a:lnSpc>
              <a:buFont typeface="Wingdings" panose="05000000000000000000" pitchFamily="2" charset="2"/>
              <a:buChar char="v"/>
            </a:pPr>
            <a:r>
              <a:rPr lang="en-US" sz="3200" dirty="0"/>
              <a:t>A personal conflict of interest is a situation which impair the employee’s ability to act impartially.</a:t>
            </a:r>
          </a:p>
          <a:p>
            <a:pPr>
              <a:lnSpc>
                <a:spcPct val="150000"/>
              </a:lnSpc>
              <a:buFont typeface="Wingdings" panose="05000000000000000000" pitchFamily="2" charset="2"/>
              <a:buChar char="v"/>
            </a:pPr>
            <a:r>
              <a:rPr lang="en-US" sz="3200" dirty="0"/>
              <a:t>Must have written policies and procedures in place to prevent conflicts of interest.</a:t>
            </a:r>
          </a:p>
          <a:p>
            <a:pPr>
              <a:lnSpc>
                <a:spcPct val="150000"/>
              </a:lnSpc>
              <a:buFont typeface="Wingdings" panose="05000000000000000000" pitchFamily="2" charset="2"/>
              <a:buChar char="v"/>
            </a:pPr>
            <a:r>
              <a:rPr lang="en-US" sz="3200" dirty="0"/>
              <a:t>Must disclose the COI and follow mitigating measures per policy. </a:t>
            </a:r>
          </a:p>
          <a:p>
            <a:pPr>
              <a:lnSpc>
                <a:spcPct val="150000"/>
              </a:lnSpc>
              <a:buFont typeface="Wingdings" panose="05000000000000000000" pitchFamily="2" charset="2"/>
              <a:buChar char="v"/>
            </a:pPr>
            <a:r>
              <a:rPr lang="en-US" sz="3200" dirty="0"/>
              <a:t>Can’t accept gratuities, favors, or anything of monetary value from subrecipients or prospective subrecipients.</a:t>
            </a:r>
          </a:p>
          <a:p>
            <a:endParaRPr lang="en-US" dirty="0"/>
          </a:p>
        </p:txBody>
      </p:sp>
      <p:sp>
        <p:nvSpPr>
          <p:cNvPr id="3" name="Title 2">
            <a:extLst>
              <a:ext uri="{FF2B5EF4-FFF2-40B4-BE49-F238E27FC236}">
                <a16:creationId xmlns:a16="http://schemas.microsoft.com/office/drawing/2014/main" id="{42052080-546F-8F46-1240-E957EC8CBCF3}"/>
              </a:ext>
            </a:extLst>
          </p:cNvPr>
          <p:cNvSpPr>
            <a:spLocks noGrp="1"/>
          </p:cNvSpPr>
          <p:nvPr>
            <p:ph type="title"/>
          </p:nvPr>
        </p:nvSpPr>
        <p:spPr/>
        <p:txBody>
          <a:bodyPr>
            <a:normAutofit fontScale="90000"/>
          </a:bodyPr>
          <a:lstStyle/>
          <a:p>
            <a:r>
              <a:rPr lang="en-US" dirty="0"/>
              <a:t>M11. RECIPIENT AND EMPLOYEE CONDUCT (OCTOBER 2023)</a:t>
            </a:r>
          </a:p>
        </p:txBody>
      </p:sp>
    </p:spTree>
    <p:extLst>
      <p:ext uri="{BB962C8B-B14F-4D97-AF65-F5344CB8AC3E}">
        <p14:creationId xmlns:p14="http://schemas.microsoft.com/office/powerpoint/2010/main" val="2431294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40D6AF-252B-7233-6592-3F4F2F08C9C7}"/>
              </a:ext>
            </a:extLst>
          </p:cNvPr>
          <p:cNvSpPr>
            <a:spLocks noGrp="1"/>
          </p:cNvSpPr>
          <p:nvPr>
            <p:ph idx="1"/>
          </p:nvPr>
        </p:nvSpPr>
        <p:spPr>
          <a:xfrm>
            <a:off x="841248" y="1357460"/>
            <a:ext cx="11159074" cy="4967926"/>
          </a:xfrm>
        </p:spPr>
        <p:txBody>
          <a:bodyPr>
            <a:normAutofit fontScale="92500" lnSpcReduction="10000"/>
          </a:bodyPr>
          <a:lstStyle/>
          <a:p>
            <a:pPr>
              <a:lnSpc>
                <a:spcPct val="160000"/>
              </a:lnSpc>
              <a:buFont typeface="Wingdings" panose="05000000000000000000" pitchFamily="2" charset="2"/>
              <a:buChar char="v"/>
            </a:pPr>
            <a:r>
              <a:rPr lang="en-US" dirty="0"/>
              <a:t>Must not transact or conduct business with any individual or entity that has an active exclusion on the System for Award Management (SAM) (www.sam.gov). </a:t>
            </a:r>
          </a:p>
          <a:p>
            <a:pPr>
              <a:lnSpc>
                <a:spcPct val="160000"/>
              </a:lnSpc>
              <a:buFont typeface="Wingdings" panose="05000000000000000000" pitchFamily="2" charset="2"/>
              <a:buChar char="v"/>
            </a:pPr>
            <a:r>
              <a:rPr lang="en-US" dirty="0"/>
              <a:t>The list contains those individuals and entities that has suspended or debarred based on misconduct or cannot be trusted. </a:t>
            </a:r>
          </a:p>
          <a:p>
            <a:pPr>
              <a:lnSpc>
                <a:spcPct val="160000"/>
              </a:lnSpc>
              <a:buFont typeface="Wingdings" panose="05000000000000000000" pitchFamily="2" charset="2"/>
              <a:buChar char="v"/>
            </a:pPr>
            <a:r>
              <a:rPr lang="en-US" dirty="0"/>
              <a:t>Suspended or debarred entities or individuals are excluded from receiving any new work or any additional funding for the duration of the exclusion period. </a:t>
            </a:r>
          </a:p>
          <a:p>
            <a:pPr>
              <a:lnSpc>
                <a:spcPct val="160000"/>
              </a:lnSpc>
              <a:buFont typeface="Wingdings" panose="05000000000000000000" pitchFamily="2" charset="2"/>
              <a:buChar char="v"/>
            </a:pPr>
            <a:r>
              <a:rPr lang="en-US" dirty="0"/>
              <a:t>May disallow costs, cancel the transaction, debar or suspend the recipient, or take other remedies as appropriate, if the recipient violates this provision. </a:t>
            </a:r>
          </a:p>
          <a:p>
            <a:endParaRPr lang="en-US" dirty="0"/>
          </a:p>
        </p:txBody>
      </p:sp>
      <p:sp>
        <p:nvSpPr>
          <p:cNvPr id="3" name="Title 2">
            <a:extLst>
              <a:ext uri="{FF2B5EF4-FFF2-40B4-BE49-F238E27FC236}">
                <a16:creationId xmlns:a16="http://schemas.microsoft.com/office/drawing/2014/main" id="{EB11D1C8-08DE-992A-82D8-19989F95B385}"/>
              </a:ext>
            </a:extLst>
          </p:cNvPr>
          <p:cNvSpPr>
            <a:spLocks noGrp="1"/>
          </p:cNvSpPr>
          <p:nvPr>
            <p:ph type="title"/>
          </p:nvPr>
        </p:nvSpPr>
        <p:spPr/>
        <p:txBody>
          <a:bodyPr/>
          <a:lstStyle/>
          <a:p>
            <a:r>
              <a:rPr lang="en-US" dirty="0"/>
              <a:t>M12. DEBARMENT AND SUSPENSION (JUNE 2012)</a:t>
            </a:r>
          </a:p>
        </p:txBody>
      </p:sp>
    </p:spTree>
    <p:extLst>
      <p:ext uri="{BB962C8B-B14F-4D97-AF65-F5344CB8AC3E}">
        <p14:creationId xmlns:p14="http://schemas.microsoft.com/office/powerpoint/2010/main" val="3935238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21B620-321B-116E-E71A-CED66C9E2827}"/>
              </a:ext>
            </a:extLst>
          </p:cNvPr>
          <p:cNvSpPr>
            <a:spLocks noGrp="1"/>
          </p:cNvSpPr>
          <p:nvPr>
            <p:ph idx="1"/>
          </p:nvPr>
        </p:nvSpPr>
        <p:spPr>
          <a:xfrm>
            <a:off x="841248" y="1319753"/>
            <a:ext cx="11206208" cy="5043340"/>
          </a:xfrm>
        </p:spPr>
        <p:txBody>
          <a:bodyPr>
            <a:normAutofit fontScale="92500" lnSpcReduction="10000"/>
          </a:bodyPr>
          <a:lstStyle/>
          <a:p>
            <a:pPr marL="0" indent="0">
              <a:lnSpc>
                <a:spcPct val="160000"/>
              </a:lnSpc>
              <a:buNone/>
            </a:pPr>
            <a:r>
              <a:rPr lang="en-US" dirty="0"/>
              <a:t>The recipient must notify immediately within duration of this award:</a:t>
            </a:r>
          </a:p>
          <a:p>
            <a:pPr>
              <a:lnSpc>
                <a:spcPct val="160000"/>
              </a:lnSpc>
              <a:buFont typeface="Wingdings" panose="05000000000000000000" pitchFamily="2" charset="2"/>
              <a:buChar char="v"/>
            </a:pPr>
            <a:r>
              <a:rPr lang="en-US" dirty="0"/>
              <a:t>Are presently excluded or disqualified from doing business with USAID funds. </a:t>
            </a:r>
          </a:p>
          <a:p>
            <a:pPr>
              <a:lnSpc>
                <a:spcPct val="160000"/>
              </a:lnSpc>
              <a:buFont typeface="Wingdings" panose="05000000000000000000" pitchFamily="2" charset="2"/>
              <a:buChar char="v"/>
            </a:pPr>
            <a:r>
              <a:rPr lang="en-US" dirty="0"/>
              <a:t>Have been convicted or found liable within the preceding three years for committing any offense indicating a lack of business integrity such as fraud, embezzlement, theft, forgery, bribery or lying;</a:t>
            </a:r>
          </a:p>
          <a:p>
            <a:pPr>
              <a:lnSpc>
                <a:spcPct val="160000"/>
              </a:lnSpc>
              <a:buFont typeface="Wingdings" panose="05000000000000000000" pitchFamily="2" charset="2"/>
              <a:buChar char="v"/>
            </a:pPr>
            <a:r>
              <a:rPr lang="en-US" dirty="0"/>
              <a:t>Criminally charged by any governmental entity for any of the offenses or</a:t>
            </a:r>
          </a:p>
          <a:p>
            <a:pPr>
              <a:lnSpc>
                <a:spcPct val="160000"/>
              </a:lnSpc>
              <a:buFont typeface="Wingdings" panose="05000000000000000000" pitchFamily="2" charset="2"/>
              <a:buChar char="v"/>
            </a:pPr>
            <a:r>
              <a:rPr lang="en-US" dirty="0"/>
              <a:t>Have had one or more USAID funded agreements terminated for cause or default within the preceding three years.</a:t>
            </a:r>
          </a:p>
          <a:p>
            <a:endParaRPr lang="en-US" dirty="0"/>
          </a:p>
        </p:txBody>
      </p:sp>
      <p:sp>
        <p:nvSpPr>
          <p:cNvPr id="3" name="Title 2">
            <a:extLst>
              <a:ext uri="{FF2B5EF4-FFF2-40B4-BE49-F238E27FC236}">
                <a16:creationId xmlns:a16="http://schemas.microsoft.com/office/drawing/2014/main" id="{708D8C26-8D10-F364-37E4-80F8E70FA5AA}"/>
              </a:ext>
            </a:extLst>
          </p:cNvPr>
          <p:cNvSpPr>
            <a:spLocks noGrp="1"/>
          </p:cNvSpPr>
          <p:nvPr>
            <p:ph type="title"/>
          </p:nvPr>
        </p:nvSpPr>
        <p:spPr/>
        <p:txBody>
          <a:bodyPr/>
          <a:lstStyle/>
          <a:p>
            <a:r>
              <a:rPr lang="en-US" dirty="0"/>
              <a:t>M12. DEBARMENT AND SUSPENSION (JUNE 2012)</a:t>
            </a:r>
          </a:p>
        </p:txBody>
      </p:sp>
    </p:spTree>
    <p:extLst>
      <p:ext uri="{BB962C8B-B14F-4D97-AF65-F5344CB8AC3E}">
        <p14:creationId xmlns:p14="http://schemas.microsoft.com/office/powerpoint/2010/main" val="3298623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48C0C9-D4E6-A7C5-B3F1-11159E123462}"/>
              </a:ext>
            </a:extLst>
          </p:cNvPr>
          <p:cNvSpPr>
            <a:spLocks noGrp="1"/>
          </p:cNvSpPr>
          <p:nvPr>
            <p:ph idx="1"/>
          </p:nvPr>
        </p:nvSpPr>
        <p:spPr>
          <a:xfrm>
            <a:off x="841248" y="1300899"/>
            <a:ext cx="11253342" cy="4949072"/>
          </a:xfrm>
        </p:spPr>
        <p:txBody>
          <a:bodyPr>
            <a:normAutofit fontScale="92500" lnSpcReduction="10000"/>
          </a:bodyPr>
          <a:lstStyle/>
          <a:p>
            <a:pPr>
              <a:lnSpc>
                <a:spcPct val="150000"/>
              </a:lnSpc>
              <a:buFont typeface="Wingdings" panose="05000000000000000000" pitchFamily="2" charset="2"/>
              <a:buChar char="q"/>
            </a:pPr>
            <a:r>
              <a:rPr lang="en-US" dirty="0"/>
              <a:t>Recipient will not engage in transactions with, or provide resources or support to, any individual or entity that is subject to sanctions administered by OFAC or the United Nations (UN), including any individual or entity that is included on the Specially Designated Nationals and Blocked Persons List maintained by </a:t>
            </a:r>
          </a:p>
          <a:p>
            <a:pPr lvl="1">
              <a:lnSpc>
                <a:spcPct val="150000"/>
              </a:lnSpc>
              <a:buFont typeface="Wingdings" panose="05000000000000000000" pitchFamily="2" charset="2"/>
              <a:buChar char="§"/>
            </a:pPr>
            <a:r>
              <a:rPr lang="en-US" dirty="0"/>
              <a:t>OFAC (</a:t>
            </a:r>
            <a:r>
              <a:rPr lang="en-US" dirty="0">
                <a:hlinkClick r:id="rId2"/>
              </a:rPr>
              <a:t>https://www.treasury.gov/resource-center/sanctions/SDN-</a:t>
            </a:r>
            <a:endParaRPr lang="en-US" dirty="0"/>
          </a:p>
          <a:p>
            <a:pPr lvl="1">
              <a:lnSpc>
                <a:spcPct val="150000"/>
              </a:lnSpc>
              <a:buFont typeface="Wingdings" panose="05000000000000000000" pitchFamily="2" charset="2"/>
              <a:buChar char="§"/>
            </a:pPr>
            <a:r>
              <a:rPr lang="en-US" dirty="0"/>
              <a:t>UN Security Council consolidated list (https://www.un.org/securitycouncil/content/un-sc-consolidated-list). </a:t>
            </a:r>
          </a:p>
          <a:p>
            <a:pPr>
              <a:lnSpc>
                <a:spcPct val="150000"/>
              </a:lnSpc>
              <a:buFont typeface="Wingdings" panose="05000000000000000000" pitchFamily="2" charset="2"/>
              <a:buChar char="v"/>
            </a:pPr>
            <a:r>
              <a:rPr lang="en-US" dirty="0">
                <a:highlight>
                  <a:srgbClr val="FFFF00"/>
                </a:highlight>
              </a:rPr>
              <a:t>Any violation of the above will be grounds for unilateral termination of the agreement.</a:t>
            </a:r>
            <a:endParaRPr lang="en-US" dirty="0"/>
          </a:p>
          <a:p>
            <a:endParaRPr lang="en-US" dirty="0"/>
          </a:p>
          <a:p>
            <a:endParaRPr lang="en-US" dirty="0"/>
          </a:p>
        </p:txBody>
      </p:sp>
      <p:sp>
        <p:nvSpPr>
          <p:cNvPr id="3" name="Title 2">
            <a:extLst>
              <a:ext uri="{FF2B5EF4-FFF2-40B4-BE49-F238E27FC236}">
                <a16:creationId xmlns:a16="http://schemas.microsoft.com/office/drawing/2014/main" id="{83E21F4E-732E-9902-1575-3685995DFB94}"/>
              </a:ext>
            </a:extLst>
          </p:cNvPr>
          <p:cNvSpPr>
            <a:spLocks noGrp="1"/>
          </p:cNvSpPr>
          <p:nvPr>
            <p:ph type="title"/>
          </p:nvPr>
        </p:nvSpPr>
        <p:spPr/>
        <p:txBody>
          <a:bodyPr>
            <a:normAutofit fontScale="90000"/>
          </a:bodyPr>
          <a:lstStyle/>
          <a:p>
            <a:r>
              <a:rPr lang="en-US" dirty="0"/>
              <a:t>M14. PREVENTING TRANSACTIONS WITH, OR THE PROVISION OF RESOURCES OR SUPPORT TO, SANCTIONED GROUPS AND INDIVIDUALS (MAY 2020)</a:t>
            </a:r>
          </a:p>
        </p:txBody>
      </p:sp>
    </p:spTree>
    <p:extLst>
      <p:ext uri="{BB962C8B-B14F-4D97-AF65-F5344CB8AC3E}">
        <p14:creationId xmlns:p14="http://schemas.microsoft.com/office/powerpoint/2010/main" val="3267940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0B3390-DAD0-6B03-35E4-522C4C45F0C5}"/>
              </a:ext>
            </a:extLst>
          </p:cNvPr>
          <p:cNvSpPr>
            <a:spLocks noGrp="1"/>
          </p:cNvSpPr>
          <p:nvPr>
            <p:ph idx="1"/>
          </p:nvPr>
        </p:nvSpPr>
        <p:spPr/>
        <p:txBody>
          <a:bodyPr/>
          <a:lstStyle/>
          <a:p>
            <a:pPr marL="0" indent="0">
              <a:buNone/>
            </a:pPr>
            <a:r>
              <a:rPr lang="en-US" b="1" i="0" dirty="0">
                <a:solidFill>
                  <a:srgbClr val="000000"/>
                </a:solidFill>
                <a:effectLst/>
              </a:rPr>
              <a:t>At a minimum, these searches should be performed through the public search engines outlined below</a:t>
            </a:r>
            <a:r>
              <a:rPr lang="en-US" b="0" i="0" dirty="0">
                <a:solidFill>
                  <a:srgbClr val="000000"/>
                </a:solidFill>
                <a:effectLst/>
              </a:rPr>
              <a:t>:</a:t>
            </a:r>
            <a:r>
              <a:rPr lang="en-US" dirty="0"/>
              <a:t> </a:t>
            </a:r>
            <a:br>
              <a:rPr lang="en-US" dirty="0"/>
            </a:br>
            <a:endParaRPr lang="en-US" dirty="0"/>
          </a:p>
        </p:txBody>
      </p:sp>
      <p:sp>
        <p:nvSpPr>
          <p:cNvPr id="3" name="Title 2">
            <a:extLst>
              <a:ext uri="{FF2B5EF4-FFF2-40B4-BE49-F238E27FC236}">
                <a16:creationId xmlns:a16="http://schemas.microsoft.com/office/drawing/2014/main" id="{3E582AC3-14E1-2526-C939-F119E63B13F7}"/>
              </a:ext>
            </a:extLst>
          </p:cNvPr>
          <p:cNvSpPr>
            <a:spLocks noGrp="1"/>
          </p:cNvSpPr>
          <p:nvPr>
            <p:ph type="title"/>
          </p:nvPr>
        </p:nvSpPr>
        <p:spPr/>
        <p:txBody>
          <a:bodyPr/>
          <a:lstStyle/>
          <a:p>
            <a:r>
              <a:rPr lang="en-US" dirty="0"/>
              <a:t>Debarment and Terrorism Searches</a:t>
            </a:r>
          </a:p>
        </p:txBody>
      </p:sp>
      <p:pic>
        <p:nvPicPr>
          <p:cNvPr id="5" name="Picture 4">
            <a:extLst>
              <a:ext uri="{FF2B5EF4-FFF2-40B4-BE49-F238E27FC236}">
                <a16:creationId xmlns:a16="http://schemas.microsoft.com/office/drawing/2014/main" id="{50D77446-678F-F5D6-018E-8443AA5A4C55}"/>
              </a:ext>
            </a:extLst>
          </p:cNvPr>
          <p:cNvPicPr>
            <a:picLocks noChangeAspect="1"/>
          </p:cNvPicPr>
          <p:nvPr/>
        </p:nvPicPr>
        <p:blipFill>
          <a:blip r:embed="rId2"/>
          <a:stretch>
            <a:fillRect/>
          </a:stretch>
        </p:blipFill>
        <p:spPr>
          <a:xfrm>
            <a:off x="942256" y="2554664"/>
            <a:ext cx="10307488" cy="1908625"/>
          </a:xfrm>
          <a:prstGeom prst="rect">
            <a:avLst/>
          </a:prstGeom>
        </p:spPr>
      </p:pic>
    </p:spTree>
    <p:extLst>
      <p:ext uri="{BB962C8B-B14F-4D97-AF65-F5344CB8AC3E}">
        <p14:creationId xmlns:p14="http://schemas.microsoft.com/office/powerpoint/2010/main" val="2408365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00A5A8-8452-7EF2-DF59-485A8E490F0C}"/>
              </a:ext>
            </a:extLst>
          </p:cNvPr>
          <p:cNvSpPr>
            <a:spLocks noGrp="1"/>
          </p:cNvSpPr>
          <p:nvPr>
            <p:ph idx="1"/>
          </p:nvPr>
        </p:nvSpPr>
        <p:spPr/>
        <p:txBody>
          <a:bodyPr/>
          <a:lstStyle/>
          <a:p>
            <a:r>
              <a:rPr lang="en-US" dirty="0"/>
              <a:t>Conflict of interest is a situation in which a person has a private or personal interest sufficient to appear to influence the objective exercise of his or her official duties as an employee.</a:t>
            </a:r>
          </a:p>
          <a:p>
            <a:r>
              <a:rPr lang="en-US" dirty="0"/>
              <a:t>Required get COI policy signed by every staff and keep  in the personal files</a:t>
            </a:r>
          </a:p>
          <a:p>
            <a:endParaRPr lang="en-US" dirty="0"/>
          </a:p>
        </p:txBody>
      </p:sp>
      <p:sp>
        <p:nvSpPr>
          <p:cNvPr id="3" name="Title 2">
            <a:extLst>
              <a:ext uri="{FF2B5EF4-FFF2-40B4-BE49-F238E27FC236}">
                <a16:creationId xmlns:a16="http://schemas.microsoft.com/office/drawing/2014/main" id="{B0DB4C43-73E4-8478-4982-A5210C244FD2}"/>
              </a:ext>
            </a:extLst>
          </p:cNvPr>
          <p:cNvSpPr>
            <a:spLocks noGrp="1"/>
          </p:cNvSpPr>
          <p:nvPr>
            <p:ph type="title"/>
          </p:nvPr>
        </p:nvSpPr>
        <p:spPr/>
        <p:txBody>
          <a:bodyPr>
            <a:normAutofit fontScale="90000"/>
          </a:bodyPr>
          <a:lstStyle/>
          <a:p>
            <a:r>
              <a:rPr lang="en-US" dirty="0"/>
              <a:t>M28. CONFLICT OF INTEREST (August 2018)</a:t>
            </a:r>
            <a:br>
              <a:rPr lang="en-US" dirty="0"/>
            </a:br>
            <a:endParaRPr lang="en-US" dirty="0"/>
          </a:p>
        </p:txBody>
      </p:sp>
      <p:pic>
        <p:nvPicPr>
          <p:cNvPr id="4" name="Picture 3">
            <a:extLst>
              <a:ext uri="{FF2B5EF4-FFF2-40B4-BE49-F238E27FC236}">
                <a16:creationId xmlns:a16="http://schemas.microsoft.com/office/drawing/2014/main" id="{099BE3EE-9A56-8DF4-38F7-252ABBB9B690}"/>
              </a:ext>
            </a:extLst>
          </p:cNvPr>
          <p:cNvPicPr>
            <a:picLocks noChangeAspect="1"/>
          </p:cNvPicPr>
          <p:nvPr/>
        </p:nvPicPr>
        <p:blipFill>
          <a:blip r:embed="rId2"/>
          <a:stretch>
            <a:fillRect/>
          </a:stretch>
        </p:blipFill>
        <p:spPr>
          <a:xfrm>
            <a:off x="1732831" y="3827151"/>
            <a:ext cx="6614733" cy="2755631"/>
          </a:xfrm>
          <a:prstGeom prst="rect">
            <a:avLst/>
          </a:prstGeom>
        </p:spPr>
      </p:pic>
    </p:spTree>
    <p:extLst>
      <p:ext uri="{BB962C8B-B14F-4D97-AF65-F5344CB8AC3E}">
        <p14:creationId xmlns:p14="http://schemas.microsoft.com/office/powerpoint/2010/main" val="2108902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18F6C12-0867-096F-F39D-70DED9E64399}"/>
              </a:ext>
            </a:extLst>
          </p:cNvPr>
          <p:cNvPicPr>
            <a:picLocks noGrp="1" noChangeAspect="1"/>
          </p:cNvPicPr>
          <p:nvPr>
            <p:ph idx="1"/>
          </p:nvPr>
        </p:nvPicPr>
        <p:blipFill>
          <a:blip r:embed="rId2"/>
          <a:stretch>
            <a:fillRect/>
          </a:stretch>
        </p:blipFill>
        <p:spPr>
          <a:xfrm>
            <a:off x="1746253" y="2027239"/>
            <a:ext cx="8705843" cy="3627434"/>
          </a:xfrm>
          <a:prstGeom prst="rect">
            <a:avLst/>
          </a:prstGeom>
        </p:spPr>
      </p:pic>
      <p:sp>
        <p:nvSpPr>
          <p:cNvPr id="3" name="Title 2">
            <a:extLst>
              <a:ext uri="{FF2B5EF4-FFF2-40B4-BE49-F238E27FC236}">
                <a16:creationId xmlns:a16="http://schemas.microsoft.com/office/drawing/2014/main" id="{861789CD-287F-5E6B-156D-95E63F1327B1}"/>
              </a:ext>
            </a:extLst>
          </p:cNvPr>
          <p:cNvSpPr>
            <a:spLocks noGrp="1"/>
          </p:cNvSpPr>
          <p:nvPr>
            <p:ph type="title"/>
          </p:nvPr>
        </p:nvSpPr>
        <p:spPr/>
        <p:txBody>
          <a:bodyPr/>
          <a:lstStyle/>
          <a:p>
            <a:r>
              <a:rPr lang="en-US" dirty="0"/>
              <a:t>Sources</a:t>
            </a:r>
          </a:p>
        </p:txBody>
      </p:sp>
    </p:spTree>
    <p:extLst>
      <p:ext uri="{BB962C8B-B14F-4D97-AF65-F5344CB8AC3E}">
        <p14:creationId xmlns:p14="http://schemas.microsoft.com/office/powerpoint/2010/main" val="3394018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86694F-D201-15BA-BDF1-626F5D7B796B}"/>
              </a:ext>
            </a:extLst>
          </p:cNvPr>
          <p:cNvSpPr>
            <a:spLocks noGrp="1"/>
          </p:cNvSpPr>
          <p:nvPr>
            <p:ph idx="1"/>
          </p:nvPr>
        </p:nvSpPr>
        <p:spPr>
          <a:xfrm>
            <a:off x="841248" y="1270287"/>
            <a:ext cx="11181008" cy="5043795"/>
          </a:xfrm>
        </p:spPr>
        <p:txBody>
          <a:bodyPr/>
          <a:lstStyle/>
          <a:p>
            <a:r>
              <a:rPr lang="en-US" dirty="0"/>
              <a:t>Owning part of a business that sells goods or services to your organization while you are a member of the vendor selection committee</a:t>
            </a:r>
          </a:p>
          <a:p>
            <a:r>
              <a:rPr lang="en-US" dirty="0"/>
              <a:t>Sharing confidential information with a client or competitor</a:t>
            </a:r>
          </a:p>
          <a:p>
            <a:r>
              <a:rPr lang="en-US" dirty="0"/>
              <a:t>Accepting a favor or a gift from your vendors.</a:t>
            </a:r>
          </a:p>
          <a:p>
            <a:r>
              <a:rPr lang="en-US" dirty="0"/>
              <a:t>Engaging in employment or consultancy inconsistent with your organization’s interest. </a:t>
            </a:r>
          </a:p>
          <a:p>
            <a:r>
              <a:rPr lang="en-US" dirty="0"/>
              <a:t>Taking personal advantage of a business opportunity that your company might have pursued, itself</a:t>
            </a:r>
          </a:p>
          <a:p>
            <a:endParaRPr lang="en-US" dirty="0"/>
          </a:p>
        </p:txBody>
      </p:sp>
      <p:sp>
        <p:nvSpPr>
          <p:cNvPr id="3" name="Title 2">
            <a:extLst>
              <a:ext uri="{FF2B5EF4-FFF2-40B4-BE49-F238E27FC236}">
                <a16:creationId xmlns:a16="http://schemas.microsoft.com/office/drawing/2014/main" id="{AF94BA83-11D9-79FF-3B70-1ABF0CE92A05}"/>
              </a:ext>
            </a:extLst>
          </p:cNvPr>
          <p:cNvSpPr>
            <a:spLocks noGrp="1"/>
          </p:cNvSpPr>
          <p:nvPr>
            <p:ph type="title"/>
          </p:nvPr>
        </p:nvSpPr>
        <p:spPr/>
        <p:txBody>
          <a:bodyPr/>
          <a:lstStyle/>
          <a:p>
            <a:r>
              <a:rPr lang="en-US" dirty="0"/>
              <a:t>Examples of COI</a:t>
            </a:r>
          </a:p>
        </p:txBody>
      </p:sp>
    </p:spTree>
    <p:extLst>
      <p:ext uri="{BB962C8B-B14F-4D97-AF65-F5344CB8AC3E}">
        <p14:creationId xmlns:p14="http://schemas.microsoft.com/office/powerpoint/2010/main" val="1807527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5789635-F005-CC56-C73F-72A9072669EA}"/>
              </a:ext>
            </a:extLst>
          </p:cNvPr>
          <p:cNvPicPr>
            <a:picLocks noGrp="1" noChangeAspect="1"/>
          </p:cNvPicPr>
          <p:nvPr>
            <p:ph idx="1"/>
          </p:nvPr>
        </p:nvPicPr>
        <p:blipFill>
          <a:blip r:embed="rId2"/>
          <a:stretch>
            <a:fillRect/>
          </a:stretch>
        </p:blipFill>
        <p:spPr>
          <a:xfrm>
            <a:off x="841375" y="2168166"/>
            <a:ext cx="10515600" cy="3019649"/>
          </a:xfrm>
          <a:prstGeom prst="rect">
            <a:avLst/>
          </a:prstGeom>
        </p:spPr>
      </p:pic>
      <p:sp>
        <p:nvSpPr>
          <p:cNvPr id="3" name="Title 2">
            <a:extLst>
              <a:ext uri="{FF2B5EF4-FFF2-40B4-BE49-F238E27FC236}">
                <a16:creationId xmlns:a16="http://schemas.microsoft.com/office/drawing/2014/main" id="{6E4A86AE-DCA3-CC97-33B7-1A2261A1759D}"/>
              </a:ext>
            </a:extLst>
          </p:cNvPr>
          <p:cNvSpPr>
            <a:spLocks noGrp="1"/>
          </p:cNvSpPr>
          <p:nvPr>
            <p:ph type="title"/>
          </p:nvPr>
        </p:nvSpPr>
        <p:spPr/>
        <p:txBody>
          <a:bodyPr/>
          <a:lstStyle/>
          <a:p>
            <a:r>
              <a:rPr lang="en-US" dirty="0"/>
              <a:t>Quiz</a:t>
            </a:r>
          </a:p>
        </p:txBody>
      </p:sp>
    </p:spTree>
    <p:extLst>
      <p:ext uri="{BB962C8B-B14F-4D97-AF65-F5344CB8AC3E}">
        <p14:creationId xmlns:p14="http://schemas.microsoft.com/office/powerpoint/2010/main" val="85105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9937DF-72C5-528C-4150-8005A97B8777}"/>
              </a:ext>
            </a:extLst>
          </p:cNvPr>
          <p:cNvSpPr>
            <a:spLocks noGrp="1"/>
          </p:cNvSpPr>
          <p:nvPr>
            <p:ph idx="1"/>
          </p:nvPr>
        </p:nvSpPr>
        <p:spPr>
          <a:xfrm>
            <a:off x="841248" y="1291472"/>
            <a:ext cx="11281622" cy="4743568"/>
          </a:xfrm>
        </p:spPr>
        <p:txBody>
          <a:bodyPr>
            <a:normAutofit fontScale="85000" lnSpcReduction="20000"/>
          </a:bodyPr>
          <a:lstStyle/>
          <a:p>
            <a:pPr>
              <a:lnSpc>
                <a:spcPct val="150000"/>
              </a:lnSpc>
            </a:pPr>
            <a:r>
              <a:rPr lang="en-US" sz="2600" b="1" i="0" dirty="0">
                <a:effectLst/>
              </a:rPr>
              <a:t>M12. DEBARMENT AND SUSPENSION (JUNE 2012)</a:t>
            </a:r>
          </a:p>
          <a:p>
            <a:pPr>
              <a:lnSpc>
                <a:spcPct val="150000"/>
              </a:lnSpc>
            </a:pPr>
            <a:r>
              <a:rPr lang="en-US" sz="2600" b="1" i="0" dirty="0">
                <a:effectLst/>
              </a:rPr>
              <a:t>M14. PREVENTING TRANSACTIONS WITH, OR THE PROVISION OF RESOURCES OR SUPPORT TO, SANCTIONED GROUPS AND INDIVIDUALS (MAY 2020)</a:t>
            </a:r>
            <a:endParaRPr lang="en-US" sz="2600" b="1" i="1" dirty="0">
              <a:effectLst/>
            </a:endParaRPr>
          </a:p>
          <a:p>
            <a:pPr>
              <a:lnSpc>
                <a:spcPct val="150000"/>
              </a:lnSpc>
            </a:pPr>
            <a:r>
              <a:rPr lang="en-US" sz="2600" b="1" i="0" dirty="0">
                <a:effectLst/>
              </a:rPr>
              <a:t>M28. CONFLICT OF INTEREST (August 2018)</a:t>
            </a:r>
          </a:p>
          <a:p>
            <a:pPr>
              <a:lnSpc>
                <a:spcPct val="150000"/>
              </a:lnSpc>
            </a:pPr>
            <a:r>
              <a:rPr lang="en-US" sz="2600" b="1" i="0" dirty="0">
                <a:effectLst/>
              </a:rPr>
              <a:t>M29. Prohibition on Certain Telecommunication and Video Surveillance Services or Equipment (July 2022)</a:t>
            </a:r>
          </a:p>
          <a:p>
            <a:pPr>
              <a:lnSpc>
                <a:spcPct val="150000"/>
              </a:lnSpc>
            </a:pPr>
            <a:r>
              <a:rPr lang="en-US" sz="2600" b="1" i="0" dirty="0">
                <a:effectLst/>
              </a:rPr>
              <a:t>RAA1. ADVANCE PAYMENT AND REFUNDS (NOVEMBER 2020)</a:t>
            </a:r>
            <a:endParaRPr lang="en-US" sz="2600" b="1" i="1" dirty="0">
              <a:effectLst/>
            </a:endParaRPr>
          </a:p>
          <a:p>
            <a:pPr>
              <a:lnSpc>
                <a:spcPct val="150000"/>
              </a:lnSpc>
            </a:pPr>
            <a:r>
              <a:rPr lang="en-US" sz="2600" b="1" i="0" dirty="0">
                <a:effectLst/>
              </a:rPr>
              <a:t>RAA11. REPORTING HOST GOVERNMENT TAXES (DECEMBER 2022)</a:t>
            </a:r>
            <a:endParaRPr lang="en-US" sz="2600" b="1" i="1" dirty="0">
              <a:effectLst/>
            </a:endParaRPr>
          </a:p>
          <a:p>
            <a:endParaRPr lang="en-US" dirty="0"/>
          </a:p>
        </p:txBody>
      </p:sp>
      <p:sp>
        <p:nvSpPr>
          <p:cNvPr id="3" name="Title 2">
            <a:extLst>
              <a:ext uri="{FF2B5EF4-FFF2-40B4-BE49-F238E27FC236}">
                <a16:creationId xmlns:a16="http://schemas.microsoft.com/office/drawing/2014/main" id="{3288BD25-8247-1501-291D-EFE2DBFFCD5F}"/>
              </a:ext>
            </a:extLst>
          </p:cNvPr>
          <p:cNvSpPr>
            <a:spLocks noGrp="1"/>
          </p:cNvSpPr>
          <p:nvPr>
            <p:ph type="title"/>
          </p:nvPr>
        </p:nvSpPr>
        <p:spPr/>
        <p:txBody>
          <a:bodyPr/>
          <a:lstStyle/>
          <a:p>
            <a:r>
              <a:rPr lang="en-US" dirty="0"/>
              <a:t>CONTENTS</a:t>
            </a:r>
          </a:p>
        </p:txBody>
      </p:sp>
    </p:spTree>
    <p:extLst>
      <p:ext uri="{BB962C8B-B14F-4D97-AF65-F5344CB8AC3E}">
        <p14:creationId xmlns:p14="http://schemas.microsoft.com/office/powerpoint/2010/main" val="684185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90EDEA-DF65-9E78-6751-B2B5C1E14622}"/>
              </a:ext>
            </a:extLst>
          </p:cNvPr>
          <p:cNvSpPr>
            <a:spLocks noGrp="1"/>
          </p:cNvSpPr>
          <p:nvPr>
            <p:ph idx="1"/>
          </p:nvPr>
        </p:nvSpPr>
        <p:spPr>
          <a:xfrm>
            <a:off x="841248" y="1338606"/>
            <a:ext cx="11159074" cy="4986780"/>
          </a:xfrm>
        </p:spPr>
        <p:txBody>
          <a:bodyPr/>
          <a:lstStyle/>
          <a:p>
            <a:pPr marL="0" indent="0">
              <a:lnSpc>
                <a:spcPct val="150000"/>
              </a:lnSpc>
              <a:buNone/>
            </a:pPr>
            <a:r>
              <a:rPr lang="en-US" dirty="0"/>
              <a:t>Recipients and subrecipients are prohibited from obligating or expending grant funds to :</a:t>
            </a:r>
          </a:p>
          <a:p>
            <a:pPr marL="0" indent="0">
              <a:lnSpc>
                <a:spcPct val="150000"/>
              </a:lnSpc>
              <a:buNone/>
            </a:pPr>
            <a:r>
              <a:rPr lang="en-US" dirty="0"/>
              <a:t>(1) Procure or obtain;</a:t>
            </a:r>
          </a:p>
          <a:p>
            <a:pPr marL="0" indent="0">
              <a:lnSpc>
                <a:spcPct val="150000"/>
              </a:lnSpc>
              <a:buNone/>
            </a:pPr>
            <a:r>
              <a:rPr lang="en-US" dirty="0"/>
              <a:t>(2) Extend or renew a contract to procure or obtain; or</a:t>
            </a:r>
          </a:p>
          <a:p>
            <a:pPr marL="0" indent="0">
              <a:lnSpc>
                <a:spcPct val="150000"/>
              </a:lnSpc>
              <a:buNone/>
            </a:pPr>
            <a:r>
              <a:rPr lang="en-US" dirty="0"/>
              <a:t>(3) Enter into a contract or extend or renew a contract to procure or obtain equipment, services, or systems that uses </a:t>
            </a:r>
            <a:r>
              <a:rPr lang="en-US" dirty="0">
                <a:highlight>
                  <a:srgbClr val="FFFF00"/>
                </a:highlight>
              </a:rPr>
              <a:t>covered telecommunications equipment or services</a:t>
            </a:r>
            <a:endParaRPr lang="en-US" dirty="0"/>
          </a:p>
        </p:txBody>
      </p:sp>
      <p:sp>
        <p:nvSpPr>
          <p:cNvPr id="3" name="Title 2">
            <a:extLst>
              <a:ext uri="{FF2B5EF4-FFF2-40B4-BE49-F238E27FC236}">
                <a16:creationId xmlns:a16="http://schemas.microsoft.com/office/drawing/2014/main" id="{3AA89E6F-53D4-BDC6-C16F-0D6DBADD7352}"/>
              </a:ext>
            </a:extLst>
          </p:cNvPr>
          <p:cNvSpPr>
            <a:spLocks noGrp="1"/>
          </p:cNvSpPr>
          <p:nvPr>
            <p:ph type="title"/>
          </p:nvPr>
        </p:nvSpPr>
        <p:spPr/>
        <p:txBody>
          <a:bodyPr>
            <a:normAutofit fontScale="90000"/>
          </a:bodyPr>
          <a:lstStyle/>
          <a:p>
            <a:r>
              <a:rPr lang="en-US" dirty="0"/>
              <a:t>M29. Prohibition on Certain Telecommunication and Video Surveillance Services or Equipment (July 2022)</a:t>
            </a:r>
          </a:p>
        </p:txBody>
      </p:sp>
    </p:spTree>
    <p:extLst>
      <p:ext uri="{BB962C8B-B14F-4D97-AF65-F5344CB8AC3E}">
        <p14:creationId xmlns:p14="http://schemas.microsoft.com/office/powerpoint/2010/main" val="26785876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7294AB-C8D8-11FC-CF3B-E256B06F35CB}"/>
              </a:ext>
            </a:extLst>
          </p:cNvPr>
          <p:cNvSpPr>
            <a:spLocks noGrp="1"/>
          </p:cNvSpPr>
          <p:nvPr>
            <p:ph idx="1"/>
          </p:nvPr>
        </p:nvSpPr>
        <p:spPr/>
        <p:txBody>
          <a:bodyPr>
            <a:normAutofit/>
          </a:bodyPr>
          <a:lstStyle/>
          <a:p>
            <a:pPr>
              <a:lnSpc>
                <a:spcPct val="150000"/>
              </a:lnSpc>
              <a:buFont typeface="Wingdings" panose="05000000000000000000" pitchFamily="2" charset="2"/>
              <a:buChar char="v"/>
            </a:pPr>
            <a:r>
              <a:rPr lang="en-US" dirty="0"/>
              <a:t>covered telecommunications equipment is telecommunications equipment produced by </a:t>
            </a:r>
            <a:r>
              <a:rPr lang="en-US" i="1" dirty="0">
                <a:highlight>
                  <a:srgbClr val="FFFF00"/>
                </a:highlight>
              </a:rPr>
              <a:t>Huawei Technologies Company </a:t>
            </a:r>
            <a:r>
              <a:rPr lang="en-US" dirty="0">
                <a:highlight>
                  <a:srgbClr val="FFFF00"/>
                </a:highlight>
              </a:rPr>
              <a:t>or </a:t>
            </a:r>
            <a:r>
              <a:rPr lang="en-US" i="1" dirty="0">
                <a:highlight>
                  <a:srgbClr val="FFFF00"/>
                </a:highlight>
              </a:rPr>
              <a:t>ZTE Corporation</a:t>
            </a:r>
            <a:r>
              <a:rPr lang="en-US" dirty="0">
                <a:highlight>
                  <a:srgbClr val="FFFF00"/>
                </a:highlight>
              </a:rPr>
              <a:t> </a:t>
            </a:r>
            <a:r>
              <a:rPr lang="en-US" dirty="0"/>
              <a:t>(or any subsidiary or affiliate of such entities) and </a:t>
            </a:r>
          </a:p>
          <a:p>
            <a:pPr>
              <a:lnSpc>
                <a:spcPct val="150000"/>
              </a:lnSpc>
              <a:buFont typeface="Wingdings" panose="05000000000000000000" pitchFamily="2" charset="2"/>
              <a:buChar char="v"/>
            </a:pPr>
            <a:r>
              <a:rPr lang="en-US" dirty="0"/>
              <a:t>video surveillance and telecommunications equipment produced by </a:t>
            </a:r>
            <a:r>
              <a:rPr lang="en-US" i="1" dirty="0">
                <a:highlight>
                  <a:srgbClr val="FFFF00"/>
                </a:highlight>
              </a:rPr>
              <a:t>Hytera Communications Corporation</a:t>
            </a:r>
            <a:r>
              <a:rPr lang="en-US" dirty="0">
                <a:highlight>
                  <a:srgbClr val="FFFF00"/>
                </a:highlight>
              </a:rPr>
              <a:t>, </a:t>
            </a:r>
            <a:r>
              <a:rPr lang="en-US" i="1" dirty="0">
                <a:highlight>
                  <a:srgbClr val="FFFF00"/>
                </a:highlight>
              </a:rPr>
              <a:t>Hangzhou Hikvision Digital Technology Company</a:t>
            </a:r>
            <a:r>
              <a:rPr lang="en-US" dirty="0">
                <a:highlight>
                  <a:srgbClr val="FFFF00"/>
                </a:highlight>
              </a:rPr>
              <a:t>, or </a:t>
            </a:r>
            <a:r>
              <a:rPr lang="en-US" i="1" dirty="0">
                <a:highlight>
                  <a:srgbClr val="FFFF00"/>
                </a:highlight>
              </a:rPr>
              <a:t>Dahua Technology Company</a:t>
            </a:r>
            <a:r>
              <a:rPr lang="en-US" i="1" dirty="0"/>
              <a:t> </a:t>
            </a:r>
            <a:r>
              <a:rPr lang="en-US" dirty="0"/>
              <a:t>(or any subsidiary or affiliate of such entities</a:t>
            </a:r>
          </a:p>
        </p:txBody>
      </p:sp>
      <p:sp>
        <p:nvSpPr>
          <p:cNvPr id="3" name="Title 2">
            <a:extLst>
              <a:ext uri="{FF2B5EF4-FFF2-40B4-BE49-F238E27FC236}">
                <a16:creationId xmlns:a16="http://schemas.microsoft.com/office/drawing/2014/main" id="{46F2B555-99E3-55ED-D8FE-61881BA9BA69}"/>
              </a:ext>
            </a:extLst>
          </p:cNvPr>
          <p:cNvSpPr>
            <a:spLocks noGrp="1"/>
          </p:cNvSpPr>
          <p:nvPr>
            <p:ph type="title"/>
          </p:nvPr>
        </p:nvSpPr>
        <p:spPr/>
        <p:txBody>
          <a:bodyPr>
            <a:normAutofit fontScale="90000"/>
          </a:bodyPr>
          <a:lstStyle/>
          <a:p>
            <a:r>
              <a:rPr lang="en-US" dirty="0"/>
              <a:t>M29. Prohibition on Certain Telecommunication and Video Surveillance Services or Equipment (July 2022)</a:t>
            </a:r>
          </a:p>
        </p:txBody>
      </p:sp>
    </p:spTree>
    <p:extLst>
      <p:ext uri="{BB962C8B-B14F-4D97-AF65-F5344CB8AC3E}">
        <p14:creationId xmlns:p14="http://schemas.microsoft.com/office/powerpoint/2010/main" val="26129315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6FF7DA-F79C-500F-8BD7-39E3E1F7A547}"/>
              </a:ext>
            </a:extLst>
          </p:cNvPr>
          <p:cNvSpPr>
            <a:spLocks noGrp="1"/>
          </p:cNvSpPr>
          <p:nvPr>
            <p:ph idx="1"/>
          </p:nvPr>
        </p:nvSpPr>
        <p:spPr>
          <a:xfrm>
            <a:off x="841247" y="1461155"/>
            <a:ext cx="10961111" cy="4573885"/>
          </a:xfrm>
        </p:spPr>
        <p:txBody>
          <a:bodyPr/>
          <a:lstStyle/>
          <a:p>
            <a:pPr>
              <a:lnSpc>
                <a:spcPct val="150000"/>
              </a:lnSpc>
              <a:buFont typeface="Wingdings" panose="05000000000000000000" pitchFamily="2" charset="2"/>
              <a:buChar char="v"/>
            </a:pPr>
            <a:r>
              <a:rPr lang="en-US" dirty="0"/>
              <a:t>The recipient is not required to maintain separate bank accounts for USAID funds, unless otherwise required. </a:t>
            </a:r>
          </a:p>
          <a:p>
            <a:pPr>
              <a:lnSpc>
                <a:spcPct val="150000"/>
              </a:lnSpc>
              <a:buFont typeface="Wingdings" panose="05000000000000000000" pitchFamily="2" charset="2"/>
              <a:buChar char="v"/>
            </a:pPr>
            <a:r>
              <a:rPr lang="en-US" dirty="0"/>
              <a:t>When advances are authorized, the recipient must deposit such funds in a reputable bank and </a:t>
            </a:r>
          </a:p>
          <a:p>
            <a:pPr>
              <a:lnSpc>
                <a:spcPct val="150000"/>
              </a:lnSpc>
              <a:buFont typeface="Wingdings" panose="05000000000000000000" pitchFamily="2" charset="2"/>
              <a:buChar char="v"/>
            </a:pPr>
            <a:r>
              <a:rPr lang="en-US" dirty="0">
                <a:highlight>
                  <a:srgbClr val="FFFF00"/>
                </a:highlight>
              </a:rPr>
              <a:t>Be able to account for </a:t>
            </a:r>
            <a:r>
              <a:rPr lang="en-US" dirty="0"/>
              <a:t>the receipt and expenditure of funds and interest earned on the advances provided.</a:t>
            </a:r>
          </a:p>
        </p:txBody>
      </p:sp>
      <p:sp>
        <p:nvSpPr>
          <p:cNvPr id="3" name="Title 2">
            <a:extLst>
              <a:ext uri="{FF2B5EF4-FFF2-40B4-BE49-F238E27FC236}">
                <a16:creationId xmlns:a16="http://schemas.microsoft.com/office/drawing/2014/main" id="{54E07047-BF7D-615A-44AF-FF3F0BDCAD3E}"/>
              </a:ext>
            </a:extLst>
          </p:cNvPr>
          <p:cNvSpPr>
            <a:spLocks noGrp="1"/>
          </p:cNvSpPr>
          <p:nvPr>
            <p:ph type="title"/>
          </p:nvPr>
        </p:nvSpPr>
        <p:spPr/>
        <p:txBody>
          <a:bodyPr>
            <a:normAutofit fontScale="90000"/>
          </a:bodyPr>
          <a:lstStyle/>
          <a:p>
            <a:r>
              <a:rPr lang="en-US" dirty="0"/>
              <a:t>RAA1. ADVANCE PAYMENT AND REFUNDS (NOVEMBER 2020)</a:t>
            </a:r>
          </a:p>
        </p:txBody>
      </p:sp>
    </p:spTree>
    <p:extLst>
      <p:ext uri="{BB962C8B-B14F-4D97-AF65-F5344CB8AC3E}">
        <p14:creationId xmlns:p14="http://schemas.microsoft.com/office/powerpoint/2010/main" val="30615021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567C51-572E-1383-4D21-60DF31816681}"/>
              </a:ext>
            </a:extLst>
          </p:cNvPr>
          <p:cNvSpPr>
            <a:spLocks noGrp="1"/>
          </p:cNvSpPr>
          <p:nvPr>
            <p:ph idx="1"/>
          </p:nvPr>
        </p:nvSpPr>
        <p:spPr>
          <a:xfrm>
            <a:off x="841248" y="1319753"/>
            <a:ext cx="11159074" cy="5043340"/>
          </a:xfrm>
        </p:spPr>
        <p:txBody>
          <a:bodyPr>
            <a:normAutofit fontScale="92500"/>
          </a:bodyPr>
          <a:lstStyle/>
          <a:p>
            <a:pPr marL="0" indent="0">
              <a:lnSpc>
                <a:spcPct val="150000"/>
              </a:lnSpc>
              <a:buNone/>
            </a:pPr>
            <a:r>
              <a:rPr lang="en-US" dirty="0"/>
              <a:t>The recipient must maintain advances of USAID funds in interest-bearing accounts, unless:</a:t>
            </a:r>
          </a:p>
          <a:p>
            <a:pPr lvl="1">
              <a:lnSpc>
                <a:spcPct val="150000"/>
              </a:lnSpc>
              <a:buFont typeface="Wingdings" panose="05000000000000000000" pitchFamily="2" charset="2"/>
              <a:buChar char="v"/>
            </a:pPr>
            <a:r>
              <a:rPr lang="en-US" sz="2400" dirty="0"/>
              <a:t>The recipient receives less than $250,000 per year;</a:t>
            </a:r>
          </a:p>
          <a:p>
            <a:pPr lvl="1">
              <a:lnSpc>
                <a:spcPct val="150000"/>
              </a:lnSpc>
              <a:buFont typeface="Wingdings" panose="05000000000000000000" pitchFamily="2" charset="2"/>
              <a:buChar char="v"/>
            </a:pPr>
            <a:r>
              <a:rPr lang="en-US" sz="2400" dirty="0"/>
              <a:t>The best reasonably available interest-bearing account would not be expected to earn interest in excess of $500 in a twelve month period; </a:t>
            </a:r>
          </a:p>
          <a:p>
            <a:pPr lvl="1">
              <a:lnSpc>
                <a:spcPct val="150000"/>
              </a:lnSpc>
              <a:buFont typeface="Wingdings" panose="05000000000000000000" pitchFamily="2" charset="2"/>
              <a:buChar char="v"/>
            </a:pPr>
            <a:r>
              <a:rPr lang="en-US" sz="2400" dirty="0"/>
              <a:t>The bank would require an average or minimum balance so high that it would not be practical to maintain the advance in an interest-bearing account; or</a:t>
            </a:r>
          </a:p>
          <a:p>
            <a:pPr lvl="1">
              <a:lnSpc>
                <a:spcPct val="150000"/>
              </a:lnSpc>
              <a:buFont typeface="Wingdings" panose="05000000000000000000" pitchFamily="2" charset="2"/>
              <a:buChar char="v"/>
            </a:pPr>
            <a:r>
              <a:rPr lang="en-US" sz="2400" dirty="0"/>
              <a:t>A foreign government or banking system prohibits interest bearing accounts.</a:t>
            </a:r>
          </a:p>
          <a:p>
            <a:endParaRPr lang="en-US" dirty="0"/>
          </a:p>
        </p:txBody>
      </p:sp>
      <p:sp>
        <p:nvSpPr>
          <p:cNvPr id="3" name="Title 2">
            <a:extLst>
              <a:ext uri="{FF2B5EF4-FFF2-40B4-BE49-F238E27FC236}">
                <a16:creationId xmlns:a16="http://schemas.microsoft.com/office/drawing/2014/main" id="{3B42C53B-2E99-01B2-63AE-70C741F05F4D}"/>
              </a:ext>
            </a:extLst>
          </p:cNvPr>
          <p:cNvSpPr>
            <a:spLocks noGrp="1"/>
          </p:cNvSpPr>
          <p:nvPr>
            <p:ph type="title"/>
          </p:nvPr>
        </p:nvSpPr>
        <p:spPr/>
        <p:txBody>
          <a:bodyPr>
            <a:normAutofit fontScale="90000"/>
          </a:bodyPr>
          <a:lstStyle/>
          <a:p>
            <a:r>
              <a:rPr lang="en-US" dirty="0"/>
              <a:t>RAA1. ADVANCE PAYMENT AND REFUNDS (NOVEMBER 2020)</a:t>
            </a:r>
          </a:p>
        </p:txBody>
      </p:sp>
    </p:spTree>
    <p:extLst>
      <p:ext uri="{BB962C8B-B14F-4D97-AF65-F5344CB8AC3E}">
        <p14:creationId xmlns:p14="http://schemas.microsoft.com/office/powerpoint/2010/main" val="7022390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661458-9331-0F62-706F-43F49CE25E30}"/>
              </a:ext>
            </a:extLst>
          </p:cNvPr>
          <p:cNvSpPr>
            <a:spLocks noGrp="1"/>
          </p:cNvSpPr>
          <p:nvPr>
            <p:ph idx="1"/>
          </p:nvPr>
        </p:nvSpPr>
        <p:spPr>
          <a:xfrm>
            <a:off x="841248" y="1404594"/>
            <a:ext cx="10515600" cy="4630446"/>
          </a:xfrm>
        </p:spPr>
        <p:txBody>
          <a:bodyPr vert="horz" lIns="91440" tIns="45720" rIns="91440" bIns="45720" rtlCol="0" anchor="t">
            <a:normAutofit/>
          </a:bodyPr>
          <a:lstStyle/>
          <a:p>
            <a:pPr>
              <a:lnSpc>
                <a:spcPct val="150000"/>
              </a:lnSpc>
              <a:buFont typeface="Wingdings" panose="05000000000000000000" pitchFamily="2" charset="2"/>
              <a:buChar char="v"/>
            </a:pPr>
            <a:r>
              <a:rPr lang="en-US" dirty="0">
                <a:effectLst/>
              </a:rPr>
              <a:t>The recipient may retain up to $500 of interest earned in a twelve-month period on cash balances for administrative expenses. Any additional interest earned on advances must be remitted to prime.</a:t>
            </a:r>
            <a:endParaRPr lang="en-US"/>
          </a:p>
          <a:p>
            <a:endParaRPr lang="en-US" dirty="0"/>
          </a:p>
        </p:txBody>
      </p:sp>
      <p:sp>
        <p:nvSpPr>
          <p:cNvPr id="3" name="Title 2">
            <a:extLst>
              <a:ext uri="{FF2B5EF4-FFF2-40B4-BE49-F238E27FC236}">
                <a16:creationId xmlns:a16="http://schemas.microsoft.com/office/drawing/2014/main" id="{C63FF40A-2183-CD3C-246C-8741E12C2E0E}"/>
              </a:ext>
            </a:extLst>
          </p:cNvPr>
          <p:cNvSpPr>
            <a:spLocks noGrp="1"/>
          </p:cNvSpPr>
          <p:nvPr>
            <p:ph type="title"/>
          </p:nvPr>
        </p:nvSpPr>
        <p:spPr/>
        <p:txBody>
          <a:bodyPr>
            <a:normAutofit fontScale="90000"/>
          </a:bodyPr>
          <a:lstStyle/>
          <a:p>
            <a:r>
              <a:rPr lang="en-US" dirty="0"/>
              <a:t>RAA1. ADVANCE PAYMENT AND REFUNDS (NOVEMBER 2020)</a:t>
            </a:r>
          </a:p>
        </p:txBody>
      </p:sp>
    </p:spTree>
    <p:extLst>
      <p:ext uri="{BB962C8B-B14F-4D97-AF65-F5344CB8AC3E}">
        <p14:creationId xmlns:p14="http://schemas.microsoft.com/office/powerpoint/2010/main" val="1655700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paper with black text&#10;&#10;Description automatically generated">
            <a:extLst>
              <a:ext uri="{FF2B5EF4-FFF2-40B4-BE49-F238E27FC236}">
                <a16:creationId xmlns:a16="http://schemas.microsoft.com/office/drawing/2014/main" id="{AA0328BA-D565-EF4A-FC85-3E9054B7BCE8}"/>
              </a:ext>
            </a:extLst>
          </p:cNvPr>
          <p:cNvPicPr>
            <a:picLocks noGrp="1" noChangeAspect="1"/>
          </p:cNvPicPr>
          <p:nvPr>
            <p:ph idx="1"/>
          </p:nvPr>
        </p:nvPicPr>
        <p:blipFill>
          <a:blip r:embed="rId2"/>
          <a:stretch>
            <a:fillRect/>
          </a:stretch>
        </p:blipFill>
        <p:spPr>
          <a:xfrm>
            <a:off x="842188" y="1312397"/>
            <a:ext cx="10513720" cy="5002503"/>
          </a:xfrm>
        </p:spPr>
      </p:pic>
      <p:sp>
        <p:nvSpPr>
          <p:cNvPr id="3" name="Title 2">
            <a:extLst>
              <a:ext uri="{FF2B5EF4-FFF2-40B4-BE49-F238E27FC236}">
                <a16:creationId xmlns:a16="http://schemas.microsoft.com/office/drawing/2014/main" id="{DC136A88-3400-EE9A-F6FD-AF7CDE87C3AC}"/>
              </a:ext>
            </a:extLst>
          </p:cNvPr>
          <p:cNvSpPr>
            <a:spLocks noGrp="1"/>
          </p:cNvSpPr>
          <p:nvPr>
            <p:ph type="title"/>
          </p:nvPr>
        </p:nvSpPr>
        <p:spPr/>
        <p:txBody>
          <a:bodyPr/>
          <a:lstStyle/>
          <a:p>
            <a:r>
              <a:rPr lang="en-US" dirty="0"/>
              <a:t>EXCERCISE</a:t>
            </a:r>
            <a:endParaRPr lang="en-US" b="0" dirty="0">
              <a:solidFill>
                <a:srgbClr val="000000"/>
              </a:solidFill>
            </a:endParaRPr>
          </a:p>
        </p:txBody>
      </p:sp>
    </p:spTree>
    <p:extLst>
      <p:ext uri="{BB962C8B-B14F-4D97-AF65-F5344CB8AC3E}">
        <p14:creationId xmlns:p14="http://schemas.microsoft.com/office/powerpoint/2010/main" val="8299610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CFC90F-EE5F-3F75-E746-24E584851FD5}"/>
              </a:ext>
            </a:extLst>
          </p:cNvPr>
          <p:cNvSpPr>
            <a:spLocks noGrp="1"/>
          </p:cNvSpPr>
          <p:nvPr>
            <p:ph idx="1"/>
          </p:nvPr>
        </p:nvSpPr>
        <p:spPr>
          <a:xfrm>
            <a:off x="841248" y="1310325"/>
            <a:ext cx="11215634" cy="5033913"/>
          </a:xfrm>
        </p:spPr>
        <p:txBody>
          <a:bodyPr>
            <a:normAutofit fontScale="62500" lnSpcReduction="20000"/>
          </a:bodyPr>
          <a:lstStyle/>
          <a:p>
            <a:pPr marL="0" marR="0" indent="0">
              <a:lnSpc>
                <a:spcPct val="170000"/>
              </a:lnSpc>
              <a:spcBef>
                <a:spcPts val="0"/>
              </a:spcBef>
              <a:spcAft>
                <a:spcPts val="0"/>
              </a:spcAft>
              <a:buNone/>
            </a:pPr>
            <a:r>
              <a:rPr lang="en-US" sz="3100" i="1" dirty="0">
                <a:effectLst/>
              </a:rPr>
              <a:t>Definitions:</a:t>
            </a:r>
            <a:endParaRPr lang="en-US" sz="3100" dirty="0">
              <a:effectLst/>
            </a:endParaRPr>
          </a:p>
          <a:p>
            <a:pPr marL="964565" marR="0" indent="-342900">
              <a:lnSpc>
                <a:spcPct val="170000"/>
              </a:lnSpc>
              <a:spcBef>
                <a:spcPts val="0"/>
              </a:spcBef>
              <a:spcAft>
                <a:spcPts val="0"/>
              </a:spcAft>
              <a:buFont typeface="Wingdings" panose="05000000000000000000" pitchFamily="2" charset="2"/>
              <a:buChar char="Ø"/>
            </a:pPr>
            <a:r>
              <a:rPr lang="en-US" sz="3100" i="1" dirty="0">
                <a:solidFill>
                  <a:srgbClr val="000000"/>
                </a:solidFill>
                <a:effectLst/>
              </a:rPr>
              <a:t>Foreign government</a:t>
            </a:r>
            <a:r>
              <a:rPr lang="en-US" sz="3100" dirty="0">
                <a:solidFill>
                  <a:srgbClr val="000000"/>
                </a:solidFill>
                <a:effectLst/>
              </a:rPr>
              <a:t> includes any foreign governmental entity.</a:t>
            </a:r>
            <a:endParaRPr lang="en-US" sz="3100" dirty="0">
              <a:effectLst/>
            </a:endParaRPr>
          </a:p>
          <a:p>
            <a:pPr marL="964565" marR="0" indent="-342900">
              <a:lnSpc>
                <a:spcPct val="170000"/>
              </a:lnSpc>
              <a:spcBef>
                <a:spcPts val="0"/>
              </a:spcBef>
              <a:spcAft>
                <a:spcPts val="0"/>
              </a:spcAft>
              <a:buFont typeface="Wingdings" panose="05000000000000000000" pitchFamily="2" charset="2"/>
              <a:buChar char="Ø"/>
            </a:pPr>
            <a:r>
              <a:rPr lang="en-US" sz="3100" dirty="0">
                <a:effectLst/>
              </a:rPr>
              <a:t> </a:t>
            </a:r>
            <a:r>
              <a:rPr lang="en-US" sz="3100" i="1" dirty="0">
                <a:solidFill>
                  <a:srgbClr val="000000"/>
                </a:solidFill>
                <a:effectLst/>
              </a:rPr>
              <a:t>Foreign taxes</a:t>
            </a:r>
            <a:r>
              <a:rPr lang="en-US" sz="3100" dirty="0">
                <a:solidFill>
                  <a:srgbClr val="000000"/>
                </a:solidFill>
                <a:effectLst/>
              </a:rPr>
              <a:t> include </a:t>
            </a:r>
            <a:r>
              <a:rPr lang="en-US" sz="3100" i="1" dirty="0">
                <a:solidFill>
                  <a:srgbClr val="000000"/>
                </a:solidFill>
                <a:effectLst/>
              </a:rPr>
              <a:t>value-added taxes </a:t>
            </a:r>
            <a:r>
              <a:rPr lang="en-US" sz="3100" dirty="0">
                <a:solidFill>
                  <a:srgbClr val="000000"/>
                </a:solidFill>
                <a:effectLst/>
              </a:rPr>
              <a:t>and </a:t>
            </a:r>
            <a:r>
              <a:rPr lang="en-US" sz="3100" i="1" dirty="0">
                <a:solidFill>
                  <a:srgbClr val="000000"/>
                </a:solidFill>
                <a:effectLst/>
              </a:rPr>
              <a:t>customs duties </a:t>
            </a:r>
            <a:r>
              <a:rPr lang="en-US" sz="3100" dirty="0">
                <a:solidFill>
                  <a:srgbClr val="000000"/>
                </a:solidFill>
                <a:effectLst/>
              </a:rPr>
              <a:t>assessed on </a:t>
            </a:r>
            <a:r>
              <a:rPr lang="en-US" sz="3100" dirty="0">
                <a:solidFill>
                  <a:srgbClr val="000000"/>
                </a:solidFill>
                <a:effectLst/>
                <a:highlight>
                  <a:srgbClr val="FFFF00"/>
                </a:highlight>
              </a:rPr>
              <a:t>procurement of goods and services.</a:t>
            </a:r>
            <a:endParaRPr lang="en-US" sz="3100" dirty="0">
              <a:effectLst/>
              <a:highlight>
                <a:srgbClr val="FFFF00"/>
              </a:highlight>
            </a:endParaRPr>
          </a:p>
          <a:p>
            <a:pPr marL="0" indent="0">
              <a:lnSpc>
                <a:spcPct val="170000"/>
              </a:lnSpc>
              <a:spcAft>
                <a:spcPts val="0"/>
              </a:spcAft>
              <a:buNone/>
            </a:pPr>
            <a:r>
              <a:rPr lang="en-US" sz="3100" i="1" dirty="0"/>
              <a:t>Report:</a:t>
            </a:r>
          </a:p>
          <a:p>
            <a:pPr lvl="1">
              <a:lnSpc>
                <a:spcPct val="170000"/>
              </a:lnSpc>
              <a:spcAft>
                <a:spcPts val="0"/>
              </a:spcAft>
              <a:buFont typeface="Wingdings" panose="05000000000000000000" pitchFamily="2" charset="2"/>
              <a:buChar char="Ø"/>
            </a:pPr>
            <a:r>
              <a:rPr lang="en-US" sz="3100" dirty="0">
                <a:effectLst/>
              </a:rPr>
              <a:t>The recipient must submit a report detailing foreign taxes assessed during prior year. </a:t>
            </a:r>
            <a:r>
              <a:rPr lang="en-US" sz="3100" dirty="0">
                <a:effectLst/>
                <a:highlight>
                  <a:srgbClr val="FFFF00"/>
                </a:highlight>
              </a:rPr>
              <a:t>The report must be submitted annually by April 16</a:t>
            </a:r>
            <a:r>
              <a:rPr lang="en-US" sz="3100" dirty="0">
                <a:effectLst/>
              </a:rPr>
              <a:t>.</a:t>
            </a:r>
          </a:p>
          <a:p>
            <a:pPr lvl="1">
              <a:lnSpc>
                <a:spcPct val="170000"/>
              </a:lnSpc>
              <a:spcAft>
                <a:spcPts val="0"/>
              </a:spcAft>
              <a:buFont typeface="Wingdings" panose="05000000000000000000" pitchFamily="2" charset="2"/>
              <a:buChar char="Ø"/>
            </a:pPr>
            <a:r>
              <a:rPr lang="en-US" sz="3100" dirty="0">
                <a:effectLst/>
              </a:rPr>
              <a:t>A report is required even if the recipient did not pay any foreign taxes during the reporting period. </a:t>
            </a:r>
          </a:p>
          <a:p>
            <a:pPr lvl="1">
              <a:lnSpc>
                <a:spcPct val="170000"/>
              </a:lnSpc>
              <a:spcAft>
                <a:spcPts val="0"/>
              </a:spcAft>
              <a:buFont typeface="Wingdings" panose="05000000000000000000" pitchFamily="2" charset="2"/>
              <a:buChar char="Ø"/>
            </a:pPr>
            <a:r>
              <a:rPr lang="en-US" sz="3100" dirty="0">
                <a:effectLst/>
              </a:rPr>
              <a:t>A cumulative report may be provided if the recipient is performing more than one award.</a:t>
            </a:r>
          </a:p>
          <a:p>
            <a:pPr lvl="1">
              <a:lnSpc>
                <a:spcPct val="170000"/>
              </a:lnSpc>
              <a:spcAft>
                <a:spcPts val="0"/>
              </a:spcAft>
              <a:buFont typeface="Wingdings" panose="05000000000000000000" pitchFamily="2" charset="2"/>
              <a:buChar char="Ø"/>
            </a:pPr>
            <a:r>
              <a:rPr lang="en-US" sz="3100" dirty="0">
                <a:solidFill>
                  <a:srgbClr val="000000"/>
                </a:solidFill>
                <a:effectLst/>
              </a:rPr>
              <a:t>Report includes any individual transaction of more than $500 should be reported.</a:t>
            </a:r>
            <a:endParaRPr lang="en-US" sz="3100" dirty="0">
              <a:effectLst/>
            </a:endParaRPr>
          </a:p>
          <a:p>
            <a:endParaRPr lang="en-US" dirty="0"/>
          </a:p>
        </p:txBody>
      </p:sp>
      <p:sp>
        <p:nvSpPr>
          <p:cNvPr id="3" name="Title 2">
            <a:extLst>
              <a:ext uri="{FF2B5EF4-FFF2-40B4-BE49-F238E27FC236}">
                <a16:creationId xmlns:a16="http://schemas.microsoft.com/office/drawing/2014/main" id="{3D8D885E-2873-31F6-8D7A-03992165A6D1}"/>
              </a:ext>
            </a:extLst>
          </p:cNvPr>
          <p:cNvSpPr>
            <a:spLocks noGrp="1"/>
          </p:cNvSpPr>
          <p:nvPr>
            <p:ph type="title"/>
          </p:nvPr>
        </p:nvSpPr>
        <p:spPr/>
        <p:txBody>
          <a:bodyPr>
            <a:normAutofit fontScale="90000"/>
          </a:bodyPr>
          <a:lstStyle/>
          <a:p>
            <a:r>
              <a:rPr lang="en-US" dirty="0"/>
              <a:t>RAA11. REPORTING HOST GOVERNMENT TAXES (DECEMBER 2022)</a:t>
            </a:r>
          </a:p>
        </p:txBody>
      </p:sp>
    </p:spTree>
    <p:extLst>
      <p:ext uri="{BB962C8B-B14F-4D97-AF65-F5344CB8AC3E}">
        <p14:creationId xmlns:p14="http://schemas.microsoft.com/office/powerpoint/2010/main" val="3762641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7851479-DE60-8EE8-5B13-EA027CCB0BBC}"/>
              </a:ext>
            </a:extLst>
          </p:cNvPr>
          <p:cNvGraphicFramePr>
            <a:graphicFrameLocks noGrp="1"/>
          </p:cNvGraphicFramePr>
          <p:nvPr>
            <p:ph idx="1"/>
            <p:extLst>
              <p:ext uri="{D42A27DB-BD31-4B8C-83A1-F6EECF244321}">
                <p14:modId xmlns:p14="http://schemas.microsoft.com/office/powerpoint/2010/main" val="4260338655"/>
              </p:ext>
            </p:extLst>
          </p:nvPr>
        </p:nvGraphicFramePr>
        <p:xfrm>
          <a:off x="841374" y="1282045"/>
          <a:ext cx="10512425" cy="5326146"/>
        </p:xfrm>
        <a:graphic>
          <a:graphicData uri="http://schemas.openxmlformats.org/drawingml/2006/table">
            <a:tbl>
              <a:tblPr firstRow="1" bandRow="1">
                <a:tableStyleId>{5C22544A-7EE6-4342-B048-85BDC9FD1C3A}</a:tableStyleId>
              </a:tblPr>
              <a:tblGrid>
                <a:gridCol w="5162752">
                  <a:extLst>
                    <a:ext uri="{9D8B030D-6E8A-4147-A177-3AD203B41FA5}">
                      <a16:colId xmlns:a16="http://schemas.microsoft.com/office/drawing/2014/main" val="54355932"/>
                    </a:ext>
                  </a:extLst>
                </a:gridCol>
                <a:gridCol w="5349673">
                  <a:extLst>
                    <a:ext uri="{9D8B030D-6E8A-4147-A177-3AD203B41FA5}">
                      <a16:colId xmlns:a16="http://schemas.microsoft.com/office/drawing/2014/main" val="2940209735"/>
                    </a:ext>
                  </a:extLst>
                </a:gridCol>
              </a:tblGrid>
              <a:tr h="490194">
                <a:tc>
                  <a:txBody>
                    <a:bodyPr/>
                    <a:lstStyle/>
                    <a:p>
                      <a:r>
                        <a:rPr lang="en-US" dirty="0"/>
                        <a:t>Reports</a:t>
                      </a:r>
                    </a:p>
                  </a:txBody>
                  <a:tcPr/>
                </a:tc>
                <a:tc>
                  <a:txBody>
                    <a:bodyPr/>
                    <a:lstStyle/>
                    <a:p>
                      <a:r>
                        <a:rPr lang="en-US" dirty="0"/>
                        <a:t>Frequency</a:t>
                      </a:r>
                    </a:p>
                  </a:txBody>
                  <a:tcPr/>
                </a:tc>
                <a:extLst>
                  <a:ext uri="{0D108BD9-81ED-4DB2-BD59-A6C34878D82A}">
                    <a16:rowId xmlns:a16="http://schemas.microsoft.com/office/drawing/2014/main" val="2781146191"/>
                  </a:ext>
                </a:extLst>
              </a:tr>
              <a:tr h="490194">
                <a:tc>
                  <a:txBody>
                    <a:bodyPr/>
                    <a:lstStyle/>
                    <a:p>
                      <a:r>
                        <a:rPr lang="en-US" dirty="0"/>
                        <a:t>SFR</a:t>
                      </a:r>
                    </a:p>
                  </a:txBody>
                  <a:tcPr/>
                </a:tc>
                <a:tc>
                  <a:txBody>
                    <a:bodyPr/>
                    <a:lstStyle/>
                    <a:p>
                      <a:r>
                        <a:rPr lang="en-US" dirty="0"/>
                        <a:t>Monthly</a:t>
                      </a:r>
                    </a:p>
                  </a:txBody>
                  <a:tcPr/>
                </a:tc>
                <a:extLst>
                  <a:ext uri="{0D108BD9-81ED-4DB2-BD59-A6C34878D82A}">
                    <a16:rowId xmlns:a16="http://schemas.microsoft.com/office/drawing/2014/main" val="1072471159"/>
                  </a:ext>
                </a:extLst>
              </a:tr>
              <a:tr h="490194">
                <a:tc>
                  <a:txBody>
                    <a:bodyPr/>
                    <a:lstStyle/>
                    <a:p>
                      <a:r>
                        <a:rPr lang="en-US" dirty="0"/>
                        <a:t>SFR Accrual</a:t>
                      </a:r>
                    </a:p>
                  </a:txBody>
                  <a:tcPr/>
                </a:tc>
                <a:tc>
                  <a:txBody>
                    <a:bodyPr/>
                    <a:lstStyle/>
                    <a:p>
                      <a:r>
                        <a:rPr lang="en-US" dirty="0"/>
                        <a:t>Quarterly</a:t>
                      </a:r>
                    </a:p>
                  </a:txBody>
                  <a:tcPr/>
                </a:tc>
                <a:extLst>
                  <a:ext uri="{0D108BD9-81ED-4DB2-BD59-A6C34878D82A}">
                    <a16:rowId xmlns:a16="http://schemas.microsoft.com/office/drawing/2014/main" val="2394952199"/>
                  </a:ext>
                </a:extLst>
              </a:tr>
              <a:tr h="490194">
                <a:tc>
                  <a:txBody>
                    <a:bodyPr/>
                    <a:lstStyle/>
                    <a:p>
                      <a:r>
                        <a:rPr lang="en-US" dirty="0"/>
                        <a:t>QNR/QWP/Narrative Reports</a:t>
                      </a:r>
                    </a:p>
                  </a:txBody>
                  <a:tcPr/>
                </a:tc>
                <a:tc>
                  <a:txBody>
                    <a:bodyPr/>
                    <a:lstStyle/>
                    <a:p>
                      <a:r>
                        <a:rPr lang="en-US" dirty="0"/>
                        <a:t>Monthly/Quarterly</a:t>
                      </a:r>
                    </a:p>
                  </a:txBody>
                  <a:tcPr/>
                </a:tc>
                <a:extLst>
                  <a:ext uri="{0D108BD9-81ED-4DB2-BD59-A6C34878D82A}">
                    <a16:rowId xmlns:a16="http://schemas.microsoft.com/office/drawing/2014/main" val="2950827516"/>
                  </a:ext>
                </a:extLst>
              </a:tr>
              <a:tr h="490194">
                <a:tc>
                  <a:txBody>
                    <a:bodyPr/>
                    <a:lstStyle/>
                    <a:p>
                      <a:r>
                        <a:rPr lang="en-US" dirty="0"/>
                        <a:t>Cost Share</a:t>
                      </a:r>
                    </a:p>
                  </a:txBody>
                  <a:tcPr/>
                </a:tc>
                <a:tc>
                  <a:txBody>
                    <a:bodyPr/>
                    <a:lstStyle/>
                    <a:p>
                      <a:r>
                        <a:rPr lang="en-US" dirty="0"/>
                        <a:t>Quarterly</a:t>
                      </a:r>
                    </a:p>
                  </a:txBody>
                  <a:tcPr/>
                </a:tc>
                <a:extLst>
                  <a:ext uri="{0D108BD9-81ED-4DB2-BD59-A6C34878D82A}">
                    <a16:rowId xmlns:a16="http://schemas.microsoft.com/office/drawing/2014/main" val="928728157"/>
                  </a:ext>
                </a:extLst>
              </a:tr>
              <a:tr h="490194">
                <a:tc>
                  <a:txBody>
                    <a:bodyPr/>
                    <a:lstStyle/>
                    <a:p>
                      <a:r>
                        <a:rPr lang="en-US" dirty="0"/>
                        <a:t>VAT Reports</a:t>
                      </a:r>
                    </a:p>
                  </a:txBody>
                  <a:tcPr/>
                </a:tc>
                <a:tc>
                  <a:txBody>
                    <a:bodyPr/>
                    <a:lstStyle/>
                    <a:p>
                      <a:r>
                        <a:rPr lang="en-US" dirty="0"/>
                        <a:t>Annually</a:t>
                      </a:r>
                    </a:p>
                  </a:txBody>
                  <a:tcPr/>
                </a:tc>
                <a:extLst>
                  <a:ext uri="{0D108BD9-81ED-4DB2-BD59-A6C34878D82A}">
                    <a16:rowId xmlns:a16="http://schemas.microsoft.com/office/drawing/2014/main" val="4270709192"/>
                  </a:ext>
                </a:extLst>
              </a:tr>
              <a:tr h="490194">
                <a:tc>
                  <a:txBody>
                    <a:bodyPr/>
                    <a:lstStyle/>
                    <a:p>
                      <a:r>
                        <a:rPr lang="en-US" dirty="0"/>
                        <a:t>Inventory Reports</a:t>
                      </a:r>
                    </a:p>
                  </a:txBody>
                  <a:tcPr/>
                </a:tc>
                <a:tc>
                  <a:txBody>
                    <a:bodyPr/>
                    <a:lstStyle/>
                    <a:p>
                      <a:r>
                        <a:rPr lang="en-US" dirty="0"/>
                        <a:t>Annually including physical verification report</a:t>
                      </a:r>
                    </a:p>
                  </a:txBody>
                  <a:tcPr/>
                </a:tc>
                <a:extLst>
                  <a:ext uri="{0D108BD9-81ED-4DB2-BD59-A6C34878D82A}">
                    <a16:rowId xmlns:a16="http://schemas.microsoft.com/office/drawing/2014/main" val="966022601"/>
                  </a:ext>
                </a:extLst>
              </a:tr>
              <a:tr h="490194">
                <a:tc>
                  <a:txBody>
                    <a:bodyPr/>
                    <a:lstStyle/>
                    <a:p>
                      <a:r>
                        <a:rPr lang="en-US" dirty="0"/>
                        <a:t>Audit Report, Management Letter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Annually</a:t>
                      </a:r>
                    </a:p>
                  </a:txBody>
                  <a:tcPr/>
                </a:tc>
                <a:extLst>
                  <a:ext uri="{0D108BD9-81ED-4DB2-BD59-A6C34878D82A}">
                    <a16:rowId xmlns:a16="http://schemas.microsoft.com/office/drawing/2014/main" val="2289188200"/>
                  </a:ext>
                </a:extLst>
              </a:tr>
              <a:tr h="490194">
                <a:tc>
                  <a:txBody>
                    <a:bodyPr/>
                    <a:lstStyle/>
                    <a:p>
                      <a:r>
                        <a:rPr lang="en-US" dirty="0"/>
                        <a:t>DAO, SWC, Tax Exempt Certificate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Annually (as applicable)</a:t>
                      </a:r>
                    </a:p>
                  </a:txBody>
                  <a:tcPr/>
                </a:tc>
                <a:extLst>
                  <a:ext uri="{0D108BD9-81ED-4DB2-BD59-A6C34878D82A}">
                    <a16:rowId xmlns:a16="http://schemas.microsoft.com/office/drawing/2014/main" val="863068591"/>
                  </a:ext>
                </a:extLst>
              </a:tr>
              <a:tr h="490194">
                <a:tc>
                  <a:txBody>
                    <a:bodyPr/>
                    <a:lstStyle/>
                    <a:p>
                      <a:r>
                        <a:rPr lang="en-US" dirty="0"/>
                        <a:t>Audit Monitoring per M2</a:t>
                      </a:r>
                    </a:p>
                    <a:p>
                      <a:pPr lvl="0">
                        <a:buNone/>
                      </a:pPr>
                      <a:endParaRPr lang="en-US" dirty="0"/>
                    </a:p>
                    <a:p>
                      <a:pPr lvl="0">
                        <a:buNone/>
                      </a:pPr>
                      <a:r>
                        <a:rPr lang="en-US" dirty="0"/>
                        <a:t>End of Project Report (</a:t>
                      </a:r>
                      <a:r>
                        <a:rPr lang="en-US" dirty="0" err="1"/>
                        <a:t>EoPR</a:t>
                      </a:r>
                      <a:r>
                        <a:rPr lang="en-US" dirty="0"/>
                        <a:t>)</a:t>
                      </a:r>
                    </a:p>
                  </a:txBody>
                  <a:tcPr/>
                </a:tc>
                <a:tc>
                  <a:txBody>
                    <a:bodyPr/>
                    <a:lstStyle/>
                    <a:p>
                      <a:r>
                        <a:rPr lang="en-US" dirty="0"/>
                        <a:t>Annually</a:t>
                      </a:r>
                    </a:p>
                    <a:p>
                      <a:pPr lvl="0">
                        <a:buNone/>
                      </a:pPr>
                      <a:endParaRPr lang="en-US" dirty="0"/>
                    </a:p>
                    <a:p>
                      <a:pPr lvl="0">
                        <a:buNone/>
                      </a:pPr>
                      <a:r>
                        <a:rPr lang="en-US" dirty="0"/>
                        <a:t>30 Days after POP ends</a:t>
                      </a:r>
                    </a:p>
                  </a:txBody>
                  <a:tcPr/>
                </a:tc>
                <a:extLst>
                  <a:ext uri="{0D108BD9-81ED-4DB2-BD59-A6C34878D82A}">
                    <a16:rowId xmlns:a16="http://schemas.microsoft.com/office/drawing/2014/main" val="3726956148"/>
                  </a:ext>
                </a:extLst>
              </a:tr>
            </a:tbl>
          </a:graphicData>
        </a:graphic>
      </p:graphicFrame>
      <p:sp>
        <p:nvSpPr>
          <p:cNvPr id="3" name="Title 2">
            <a:extLst>
              <a:ext uri="{FF2B5EF4-FFF2-40B4-BE49-F238E27FC236}">
                <a16:creationId xmlns:a16="http://schemas.microsoft.com/office/drawing/2014/main" id="{EC430644-B2E9-E191-FDB5-756031308488}"/>
              </a:ext>
            </a:extLst>
          </p:cNvPr>
          <p:cNvSpPr>
            <a:spLocks noGrp="1"/>
          </p:cNvSpPr>
          <p:nvPr>
            <p:ph type="title"/>
          </p:nvPr>
        </p:nvSpPr>
        <p:spPr/>
        <p:txBody>
          <a:bodyPr/>
          <a:lstStyle/>
          <a:p>
            <a:r>
              <a:rPr lang="en-US" dirty="0"/>
              <a:t>Reporting Requirements</a:t>
            </a:r>
          </a:p>
        </p:txBody>
      </p:sp>
    </p:spTree>
    <p:extLst>
      <p:ext uri="{BB962C8B-B14F-4D97-AF65-F5344CB8AC3E}">
        <p14:creationId xmlns:p14="http://schemas.microsoft.com/office/powerpoint/2010/main" val="40082252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4F9176B-BA56-D873-302E-822467BAA883}"/>
              </a:ext>
            </a:extLst>
          </p:cNvPr>
          <p:cNvGraphicFramePr>
            <a:graphicFrameLocks noGrp="1"/>
          </p:cNvGraphicFramePr>
          <p:nvPr>
            <p:ph idx="1"/>
            <p:extLst>
              <p:ext uri="{D42A27DB-BD31-4B8C-83A1-F6EECF244321}">
                <p14:modId xmlns:p14="http://schemas.microsoft.com/office/powerpoint/2010/main" val="1806683800"/>
              </p:ext>
            </p:extLst>
          </p:nvPr>
        </p:nvGraphicFramePr>
        <p:xfrm>
          <a:off x="837126" y="1277154"/>
          <a:ext cx="10515599" cy="4722678"/>
        </p:xfrm>
        <a:graphic>
          <a:graphicData uri="http://schemas.openxmlformats.org/drawingml/2006/table">
            <a:tbl>
              <a:tblPr firstRow="1" bandRow="1">
                <a:tableStyleId>{5C22544A-7EE6-4342-B048-85BDC9FD1C3A}</a:tableStyleId>
              </a:tblPr>
              <a:tblGrid>
                <a:gridCol w="2431960">
                  <a:extLst>
                    <a:ext uri="{9D8B030D-6E8A-4147-A177-3AD203B41FA5}">
                      <a16:colId xmlns:a16="http://schemas.microsoft.com/office/drawing/2014/main" val="2258108246"/>
                    </a:ext>
                  </a:extLst>
                </a:gridCol>
                <a:gridCol w="8083639">
                  <a:extLst>
                    <a:ext uri="{9D8B030D-6E8A-4147-A177-3AD203B41FA5}">
                      <a16:colId xmlns:a16="http://schemas.microsoft.com/office/drawing/2014/main" val="856534865"/>
                    </a:ext>
                  </a:extLst>
                </a:gridCol>
              </a:tblGrid>
              <a:tr h="4722678">
                <a:tc>
                  <a:txBody>
                    <a:bodyPr/>
                    <a:lstStyle/>
                    <a:p>
                      <a:r>
                        <a:rPr lang="en-US" sz="2600" dirty="0"/>
                        <a:t>Salaries</a:t>
                      </a:r>
                    </a:p>
                  </a:txBody>
                  <a:tcPr/>
                </a:tc>
                <a:tc>
                  <a:txBody>
                    <a:bodyPr/>
                    <a:lstStyle/>
                    <a:p>
                      <a:pPr marL="457200" indent="-457200">
                        <a:buFont typeface="Wingdings"/>
                        <a:buChar char="ü"/>
                      </a:pPr>
                      <a:r>
                        <a:rPr lang="en-US" sz="2600" dirty="0"/>
                        <a:t>Payroll report</a:t>
                      </a:r>
                    </a:p>
                    <a:p>
                      <a:pPr marL="457200" lvl="0" indent="-457200">
                        <a:buFont typeface="Wingdings"/>
                        <a:buChar char="ü"/>
                      </a:pPr>
                      <a:r>
                        <a:rPr lang="en-US" sz="2600" dirty="0"/>
                        <a:t>Time sheet</a:t>
                      </a:r>
                    </a:p>
                    <a:p>
                      <a:pPr marL="457200" lvl="0" indent="-457200">
                        <a:buFont typeface="Wingdings"/>
                        <a:buChar char="ü"/>
                      </a:pPr>
                      <a:r>
                        <a:rPr lang="en-US" sz="2600" dirty="0"/>
                        <a:t>Time and salaries must be actual not budgeted one</a:t>
                      </a:r>
                    </a:p>
                    <a:p>
                      <a:pPr marL="457200" lvl="0" indent="-457200">
                        <a:buFont typeface="Wingdings"/>
                        <a:buChar char="ü"/>
                      </a:pPr>
                      <a:r>
                        <a:rPr lang="en-US" sz="2600" dirty="0"/>
                        <a:t>Salary rate must be per employment contracts issued and payroll records</a:t>
                      </a:r>
                    </a:p>
                    <a:p>
                      <a:pPr marL="457200" lvl="0" indent="-457200">
                        <a:buFont typeface="Wingdings"/>
                        <a:buChar char="ü"/>
                      </a:pPr>
                      <a:r>
                        <a:rPr lang="en-US" sz="2600" dirty="0"/>
                        <a:t>Verification of Debarment and Terrorism Searches</a:t>
                      </a:r>
                    </a:p>
                  </a:txBody>
                  <a:tcPr/>
                </a:tc>
                <a:extLst>
                  <a:ext uri="{0D108BD9-81ED-4DB2-BD59-A6C34878D82A}">
                    <a16:rowId xmlns:a16="http://schemas.microsoft.com/office/drawing/2014/main" val="737695483"/>
                  </a:ext>
                </a:extLst>
              </a:tr>
            </a:tbl>
          </a:graphicData>
        </a:graphic>
      </p:graphicFrame>
      <p:sp>
        <p:nvSpPr>
          <p:cNvPr id="3" name="Title 2">
            <a:extLst>
              <a:ext uri="{FF2B5EF4-FFF2-40B4-BE49-F238E27FC236}">
                <a16:creationId xmlns:a16="http://schemas.microsoft.com/office/drawing/2014/main" id="{C734E136-6170-9BCE-E931-AE3ECC7FE257}"/>
              </a:ext>
            </a:extLst>
          </p:cNvPr>
          <p:cNvSpPr>
            <a:spLocks noGrp="1"/>
          </p:cNvSpPr>
          <p:nvPr>
            <p:ph type="title"/>
          </p:nvPr>
        </p:nvSpPr>
        <p:spPr/>
        <p:txBody>
          <a:bodyPr/>
          <a:lstStyle/>
          <a:p>
            <a:r>
              <a:rPr lang="en-US" dirty="0"/>
              <a:t>Documentation by Expenses Category</a:t>
            </a:r>
            <a:endParaRPr lang="en-US" b="0" dirty="0">
              <a:solidFill>
                <a:srgbClr val="000000"/>
              </a:solidFill>
            </a:endParaRPr>
          </a:p>
        </p:txBody>
      </p:sp>
    </p:spTree>
    <p:extLst>
      <p:ext uri="{BB962C8B-B14F-4D97-AF65-F5344CB8AC3E}">
        <p14:creationId xmlns:p14="http://schemas.microsoft.com/office/powerpoint/2010/main" val="38747444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0FD502F-DD35-D6D1-3D03-1DCA53D13461}"/>
              </a:ext>
            </a:extLst>
          </p:cNvPr>
          <p:cNvGraphicFramePr>
            <a:graphicFrameLocks noGrp="1"/>
          </p:cNvGraphicFramePr>
          <p:nvPr>
            <p:ph idx="1"/>
            <p:extLst>
              <p:ext uri="{D42A27DB-BD31-4B8C-83A1-F6EECF244321}">
                <p14:modId xmlns:p14="http://schemas.microsoft.com/office/powerpoint/2010/main" val="3455218691"/>
              </p:ext>
            </p:extLst>
          </p:nvPr>
        </p:nvGraphicFramePr>
        <p:xfrm>
          <a:off x="837126" y="1277154"/>
          <a:ext cx="11094084" cy="4722678"/>
        </p:xfrm>
        <a:graphic>
          <a:graphicData uri="http://schemas.openxmlformats.org/drawingml/2006/table">
            <a:tbl>
              <a:tblPr firstRow="1" bandRow="1">
                <a:tableStyleId>{5C22544A-7EE6-4342-B048-85BDC9FD1C3A}</a:tableStyleId>
              </a:tblPr>
              <a:tblGrid>
                <a:gridCol w="2453651">
                  <a:extLst>
                    <a:ext uri="{9D8B030D-6E8A-4147-A177-3AD203B41FA5}">
                      <a16:colId xmlns:a16="http://schemas.microsoft.com/office/drawing/2014/main" val="299899496"/>
                    </a:ext>
                  </a:extLst>
                </a:gridCol>
                <a:gridCol w="8640433">
                  <a:extLst>
                    <a:ext uri="{9D8B030D-6E8A-4147-A177-3AD203B41FA5}">
                      <a16:colId xmlns:a16="http://schemas.microsoft.com/office/drawing/2014/main" val="476888655"/>
                    </a:ext>
                  </a:extLst>
                </a:gridCol>
              </a:tblGrid>
              <a:tr h="4722678">
                <a:tc>
                  <a:txBody>
                    <a:bodyPr/>
                    <a:lstStyle/>
                    <a:p>
                      <a:r>
                        <a:rPr lang="en-US" sz="2600" dirty="0"/>
                        <a:t>Fringe Benefits</a:t>
                      </a:r>
                    </a:p>
                  </a:txBody>
                  <a:tcPr/>
                </a:tc>
                <a:tc>
                  <a:txBody>
                    <a:bodyPr/>
                    <a:lstStyle/>
                    <a:p>
                      <a:pPr marL="457200" lvl="0" indent="-457200" algn="l">
                        <a:lnSpc>
                          <a:spcPct val="100000"/>
                        </a:lnSpc>
                        <a:buFont typeface="Wingdings"/>
                        <a:buChar char="ü"/>
                      </a:pPr>
                      <a:r>
                        <a:rPr lang="en-US" sz="2600" b="1" i="0" u="none" strike="noStrike" baseline="0" noProof="0" dirty="0">
                          <a:solidFill>
                            <a:srgbClr val="FFFFFF"/>
                          </a:solidFill>
                          <a:latin typeface="Arial"/>
                        </a:rPr>
                        <a:t>Detail itemized by employee</a:t>
                      </a:r>
                    </a:p>
                    <a:p>
                      <a:pPr marL="457200" lvl="0" indent="-457200" algn="l">
                        <a:lnSpc>
                          <a:spcPct val="100000"/>
                        </a:lnSpc>
                        <a:buFont typeface="Wingdings"/>
                        <a:buChar char="ü"/>
                      </a:pPr>
                      <a:r>
                        <a:rPr lang="en-US" sz="2600" b="1" i="0" u="none" strike="noStrike" baseline="0" noProof="0" dirty="0">
                          <a:solidFill>
                            <a:srgbClr val="FFFFFF"/>
                          </a:solidFill>
                          <a:latin typeface="Arial"/>
                        </a:rPr>
                        <a:t>Appropriate supporting calculation and copy of regulation or organizational policy that explains or mandates the benefit </a:t>
                      </a:r>
                    </a:p>
                    <a:p>
                      <a:pPr marL="457200" lvl="0" indent="-457200" algn="l">
                        <a:lnSpc>
                          <a:spcPct val="100000"/>
                        </a:lnSpc>
                        <a:spcBef>
                          <a:spcPts val="0"/>
                        </a:spcBef>
                        <a:spcAft>
                          <a:spcPts val="0"/>
                        </a:spcAft>
                        <a:buFont typeface="Wingdings"/>
                        <a:buChar char="ü"/>
                      </a:pPr>
                      <a:r>
                        <a:rPr lang="en-US" sz="2600" b="1" i="0" u="none" strike="noStrike" kern="1200" baseline="0" noProof="0" dirty="0">
                          <a:solidFill>
                            <a:srgbClr val="FFFFFF"/>
                          </a:solidFill>
                          <a:latin typeface="Arial"/>
                          <a:ea typeface="+mn-ea"/>
                          <a:cs typeface="+mn-cs"/>
                        </a:rPr>
                        <a:t>Evidence of payroll withholding, taxes, insurance, pension, and other required payroll obligations</a:t>
                      </a:r>
                    </a:p>
                    <a:p>
                      <a:pPr marL="0" lvl="0" indent="0" algn="l">
                        <a:lnSpc>
                          <a:spcPct val="100000"/>
                        </a:lnSpc>
                        <a:buNone/>
                      </a:pPr>
                      <a:endParaRPr lang="en-US" sz="2600" b="1" i="0" u="none" strike="noStrike" baseline="0" noProof="0" dirty="0">
                        <a:solidFill>
                          <a:srgbClr val="FFFFFF"/>
                        </a:solidFill>
                        <a:latin typeface="Arial"/>
                      </a:endParaRPr>
                    </a:p>
                    <a:p>
                      <a:pPr marL="0" lvl="0" indent="0" algn="l">
                        <a:lnSpc>
                          <a:spcPct val="100000"/>
                        </a:lnSpc>
                        <a:buNone/>
                      </a:pPr>
                      <a:endParaRPr lang="en-US" sz="2600" b="1" i="0" u="none" strike="noStrike" baseline="0" noProof="0" dirty="0">
                        <a:solidFill>
                          <a:srgbClr val="FFFFFF"/>
                        </a:solidFill>
                        <a:latin typeface="Arial"/>
                      </a:endParaRPr>
                    </a:p>
                    <a:p>
                      <a:pPr lvl="0">
                        <a:buNone/>
                      </a:pPr>
                      <a:endParaRPr lang="en-US" sz="2600" dirty="0"/>
                    </a:p>
                  </a:txBody>
                  <a:tcPr/>
                </a:tc>
                <a:extLst>
                  <a:ext uri="{0D108BD9-81ED-4DB2-BD59-A6C34878D82A}">
                    <a16:rowId xmlns:a16="http://schemas.microsoft.com/office/drawing/2014/main" val="39184955"/>
                  </a:ext>
                </a:extLst>
              </a:tr>
            </a:tbl>
          </a:graphicData>
        </a:graphic>
      </p:graphicFrame>
      <p:sp>
        <p:nvSpPr>
          <p:cNvPr id="3" name="Title 2">
            <a:extLst>
              <a:ext uri="{FF2B5EF4-FFF2-40B4-BE49-F238E27FC236}">
                <a16:creationId xmlns:a16="http://schemas.microsoft.com/office/drawing/2014/main" id="{EC9C6244-8336-2333-026F-75DCC4580757}"/>
              </a:ext>
            </a:extLst>
          </p:cNvPr>
          <p:cNvSpPr>
            <a:spLocks noGrp="1"/>
          </p:cNvSpPr>
          <p:nvPr>
            <p:ph type="title"/>
          </p:nvPr>
        </p:nvSpPr>
        <p:spPr/>
        <p:txBody>
          <a:bodyPr/>
          <a:lstStyle/>
          <a:p>
            <a:r>
              <a:rPr lang="en-US" dirty="0"/>
              <a:t>Documentation by Expenses Category</a:t>
            </a:r>
            <a:endParaRPr lang="en-US" b="0" dirty="0">
              <a:solidFill>
                <a:srgbClr val="000000"/>
              </a:solidFill>
            </a:endParaRPr>
          </a:p>
        </p:txBody>
      </p:sp>
      <p:graphicFrame>
        <p:nvGraphicFramePr>
          <p:cNvPr id="10" name="Table 9">
            <a:extLst>
              <a:ext uri="{FF2B5EF4-FFF2-40B4-BE49-F238E27FC236}">
                <a16:creationId xmlns:a16="http://schemas.microsoft.com/office/drawing/2014/main" id="{BAB2508E-98A1-2D68-8E14-69A54EC730E2}"/>
              </a:ext>
            </a:extLst>
          </p:cNvPr>
          <p:cNvGraphicFramePr>
            <a:graphicFrameLocks noGrp="1"/>
          </p:cNvGraphicFramePr>
          <p:nvPr>
            <p:extLst>
              <p:ext uri="{D42A27DB-BD31-4B8C-83A1-F6EECF244321}">
                <p14:modId xmlns:p14="http://schemas.microsoft.com/office/powerpoint/2010/main" val="2572533230"/>
              </p:ext>
            </p:extLst>
          </p:nvPr>
        </p:nvGraphicFramePr>
        <p:xfrm>
          <a:off x="5143500" y="2148840"/>
          <a:ext cx="1905000" cy="365760"/>
        </p:xfrm>
        <a:graphic>
          <a:graphicData uri="http://schemas.openxmlformats.org/drawingml/2006/table">
            <a:tbl>
              <a:tblPr bandRow="1">
                <a:tableStyleId>{5C22544A-7EE6-4342-B048-85BDC9FD1C3A}</a:tableStyleId>
              </a:tblPr>
              <a:tblGrid>
                <a:gridCol w="1905000">
                  <a:extLst>
                    <a:ext uri="{9D8B030D-6E8A-4147-A177-3AD203B41FA5}">
                      <a16:colId xmlns:a16="http://schemas.microsoft.com/office/drawing/2014/main" val="1271150692"/>
                    </a:ext>
                  </a:extLst>
                </a:gridCol>
              </a:tblGrid>
              <a:tr h="0">
                <a:tc>
                  <a:txBody>
                    <a:bodyPr/>
                    <a:lstStyle/>
                    <a:p>
                      <a:endParaRPr lang="en-US" dirty="0"/>
                    </a:p>
                  </a:txBody>
                  <a:tcPr anchor="ctr">
                    <a:lnL>
                      <a:noFill/>
                    </a:lnL>
                    <a:lnR>
                      <a:noFill/>
                    </a:lnR>
                    <a:lnT>
                      <a:noFill/>
                    </a:lnT>
                    <a:lnB>
                      <a:noFill/>
                    </a:lnB>
                    <a:noFill/>
                  </a:tcPr>
                </a:tc>
                <a:extLst>
                  <a:ext uri="{0D108BD9-81ED-4DB2-BD59-A6C34878D82A}">
                    <a16:rowId xmlns:a16="http://schemas.microsoft.com/office/drawing/2014/main" val="1716563759"/>
                  </a:ext>
                </a:extLst>
              </a:tr>
            </a:tbl>
          </a:graphicData>
        </a:graphic>
      </p:graphicFrame>
    </p:spTree>
    <p:extLst>
      <p:ext uri="{BB962C8B-B14F-4D97-AF65-F5344CB8AC3E}">
        <p14:creationId xmlns:p14="http://schemas.microsoft.com/office/powerpoint/2010/main" val="284727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FFDB897-5513-2712-B38F-380F24516F74}"/>
              </a:ext>
            </a:extLst>
          </p:cNvPr>
          <p:cNvGraphicFramePr>
            <a:graphicFrameLocks noGrp="1"/>
          </p:cNvGraphicFramePr>
          <p:nvPr>
            <p:ph idx="1"/>
            <p:extLst>
              <p:ext uri="{D42A27DB-BD31-4B8C-83A1-F6EECF244321}">
                <p14:modId xmlns:p14="http://schemas.microsoft.com/office/powerpoint/2010/main" val="372682833"/>
              </p:ext>
            </p:extLst>
          </p:nvPr>
        </p:nvGraphicFramePr>
        <p:xfrm>
          <a:off x="841375" y="1646237"/>
          <a:ext cx="10515600" cy="3340542"/>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444352228"/>
                    </a:ext>
                  </a:extLst>
                </a:gridCol>
                <a:gridCol w="5257800">
                  <a:extLst>
                    <a:ext uri="{9D8B030D-6E8A-4147-A177-3AD203B41FA5}">
                      <a16:colId xmlns:a16="http://schemas.microsoft.com/office/drawing/2014/main" val="2628335232"/>
                    </a:ext>
                  </a:extLst>
                </a:gridCol>
              </a:tblGrid>
              <a:tr h="1670271">
                <a:tc>
                  <a:txBody>
                    <a:bodyPr/>
                    <a:lstStyle/>
                    <a:p>
                      <a:pPr algn="ctr">
                        <a:lnSpc>
                          <a:spcPct val="300000"/>
                        </a:lnSpc>
                      </a:pPr>
                      <a:r>
                        <a:rPr lang="en-US" sz="2400" dirty="0"/>
                        <a:t>Mandatory Provisions (M)</a:t>
                      </a:r>
                    </a:p>
                  </a:txBody>
                  <a:tcPr/>
                </a:tc>
                <a:tc>
                  <a:txBody>
                    <a:bodyPr/>
                    <a:lstStyle/>
                    <a:p>
                      <a:pPr algn="ctr">
                        <a:lnSpc>
                          <a:spcPct val="300000"/>
                        </a:lnSpc>
                      </a:pPr>
                      <a:r>
                        <a:rPr lang="en-US" sz="2400" dirty="0"/>
                        <a:t>Required As Applicable (RAA)</a:t>
                      </a:r>
                    </a:p>
                  </a:txBody>
                  <a:tcPr/>
                </a:tc>
                <a:extLst>
                  <a:ext uri="{0D108BD9-81ED-4DB2-BD59-A6C34878D82A}">
                    <a16:rowId xmlns:a16="http://schemas.microsoft.com/office/drawing/2014/main" val="280059201"/>
                  </a:ext>
                </a:extLst>
              </a:tr>
              <a:tr h="1670271">
                <a:tc>
                  <a:txBody>
                    <a:bodyPr/>
                    <a:lstStyle/>
                    <a:p>
                      <a:pPr algn="ctr">
                        <a:lnSpc>
                          <a:spcPct val="300000"/>
                        </a:lnSpc>
                      </a:pPr>
                      <a:r>
                        <a:rPr lang="en-US" sz="2400" b="1" dirty="0"/>
                        <a:t>32</a:t>
                      </a:r>
                    </a:p>
                  </a:txBody>
                  <a:tcPr/>
                </a:tc>
                <a:tc>
                  <a:txBody>
                    <a:bodyPr/>
                    <a:lstStyle/>
                    <a:p>
                      <a:pPr algn="ctr">
                        <a:lnSpc>
                          <a:spcPct val="300000"/>
                        </a:lnSpc>
                      </a:pPr>
                      <a:r>
                        <a:rPr lang="en-US" sz="2400" b="1" dirty="0"/>
                        <a:t>31</a:t>
                      </a:r>
                    </a:p>
                  </a:txBody>
                  <a:tcPr/>
                </a:tc>
                <a:extLst>
                  <a:ext uri="{0D108BD9-81ED-4DB2-BD59-A6C34878D82A}">
                    <a16:rowId xmlns:a16="http://schemas.microsoft.com/office/drawing/2014/main" val="3938623454"/>
                  </a:ext>
                </a:extLst>
              </a:tr>
            </a:tbl>
          </a:graphicData>
        </a:graphic>
      </p:graphicFrame>
      <p:sp>
        <p:nvSpPr>
          <p:cNvPr id="3" name="Title 2">
            <a:extLst>
              <a:ext uri="{FF2B5EF4-FFF2-40B4-BE49-F238E27FC236}">
                <a16:creationId xmlns:a16="http://schemas.microsoft.com/office/drawing/2014/main" id="{35F928A8-BD47-593A-FFB3-366A11C99588}"/>
              </a:ext>
            </a:extLst>
          </p:cNvPr>
          <p:cNvSpPr>
            <a:spLocks noGrp="1"/>
          </p:cNvSpPr>
          <p:nvPr>
            <p:ph type="title"/>
          </p:nvPr>
        </p:nvSpPr>
        <p:spPr/>
        <p:txBody>
          <a:bodyPr>
            <a:noAutofit/>
          </a:bodyPr>
          <a:lstStyle/>
          <a:p>
            <a:r>
              <a:rPr lang="en-US" sz="3000" dirty="0"/>
              <a:t>Standard Provisions for Non-U.S. Nongovernmental Organizations</a:t>
            </a:r>
          </a:p>
        </p:txBody>
      </p:sp>
    </p:spTree>
    <p:extLst>
      <p:ext uri="{BB962C8B-B14F-4D97-AF65-F5344CB8AC3E}">
        <p14:creationId xmlns:p14="http://schemas.microsoft.com/office/powerpoint/2010/main" val="40167814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6F7E4D1-4003-A097-6F9F-C471E3E53248}"/>
              </a:ext>
            </a:extLst>
          </p:cNvPr>
          <p:cNvGraphicFramePr>
            <a:graphicFrameLocks noGrp="1"/>
          </p:cNvGraphicFramePr>
          <p:nvPr>
            <p:ph idx="1"/>
            <p:extLst>
              <p:ext uri="{D42A27DB-BD31-4B8C-83A1-F6EECF244321}">
                <p14:modId xmlns:p14="http://schemas.microsoft.com/office/powerpoint/2010/main" val="476704450"/>
              </p:ext>
            </p:extLst>
          </p:nvPr>
        </p:nvGraphicFramePr>
        <p:xfrm>
          <a:off x="837126" y="1287887"/>
          <a:ext cx="11235756" cy="5029176"/>
        </p:xfrm>
        <a:graphic>
          <a:graphicData uri="http://schemas.openxmlformats.org/drawingml/2006/table">
            <a:tbl>
              <a:tblPr firstRow="1" bandRow="1">
                <a:tableStyleId>{5C22544A-7EE6-4342-B048-85BDC9FD1C3A}</a:tableStyleId>
              </a:tblPr>
              <a:tblGrid>
                <a:gridCol w="2131789">
                  <a:extLst>
                    <a:ext uri="{9D8B030D-6E8A-4147-A177-3AD203B41FA5}">
                      <a16:colId xmlns:a16="http://schemas.microsoft.com/office/drawing/2014/main" val="2023756370"/>
                    </a:ext>
                  </a:extLst>
                </a:gridCol>
                <a:gridCol w="9103967">
                  <a:extLst>
                    <a:ext uri="{9D8B030D-6E8A-4147-A177-3AD203B41FA5}">
                      <a16:colId xmlns:a16="http://schemas.microsoft.com/office/drawing/2014/main" val="3769597140"/>
                    </a:ext>
                  </a:extLst>
                </a:gridCol>
              </a:tblGrid>
              <a:tr h="5029176">
                <a:tc>
                  <a:txBody>
                    <a:bodyPr/>
                    <a:lstStyle/>
                    <a:p>
                      <a:pPr lvl="0">
                        <a:buNone/>
                      </a:pPr>
                      <a:r>
                        <a:rPr lang="en-US" sz="2400" dirty="0"/>
                        <a:t>Consultants</a:t>
                      </a:r>
                    </a:p>
                  </a:txBody>
                  <a:tcPr/>
                </a:tc>
                <a:tc>
                  <a:txBody>
                    <a:bodyPr/>
                    <a:lstStyle/>
                    <a:p>
                      <a:pPr marL="457200" lvl="1" indent="0" algn="l">
                        <a:lnSpc>
                          <a:spcPct val="100000"/>
                        </a:lnSpc>
                        <a:buNone/>
                      </a:pPr>
                      <a:r>
                        <a:rPr lang="en-US" sz="2400" b="1" i="0" u="none" strike="noStrike" baseline="0" noProof="0" dirty="0">
                          <a:solidFill>
                            <a:srgbClr val="FFFFFF"/>
                          </a:solidFill>
                          <a:latin typeface="Arial"/>
                        </a:rPr>
                        <a:t>For initial payment:</a:t>
                      </a:r>
                      <a:br>
                        <a:rPr lang="en-US" sz="2400" b="1" i="0" u="none" strike="noStrike" baseline="0" noProof="0" dirty="0">
                          <a:solidFill>
                            <a:srgbClr val="FFFFFF"/>
                          </a:solidFill>
                          <a:latin typeface="Arial"/>
                        </a:rPr>
                      </a:br>
                      <a:r>
                        <a:rPr lang="en-US" sz="2400" b="1" i="0" u="none" strike="noStrike" baseline="0" noProof="0" dirty="0">
                          <a:solidFill>
                            <a:srgbClr val="FFFFFF"/>
                          </a:solidFill>
                          <a:latin typeface="Arial"/>
                        </a:rPr>
                        <a:t>✓ Copy of signed consultancy agreement/contract</a:t>
                      </a:r>
                      <a:br>
                        <a:rPr lang="en-US" sz="2400" b="1" i="0" u="none" strike="noStrike" baseline="0" noProof="0" dirty="0">
                          <a:solidFill>
                            <a:srgbClr val="FFFFFF"/>
                          </a:solidFill>
                          <a:latin typeface="Arial"/>
                        </a:rPr>
                      </a:br>
                      <a:r>
                        <a:rPr lang="en-US" sz="2400" b="1" i="0" u="none" strike="noStrike" baseline="0" noProof="0" dirty="0">
                          <a:solidFill>
                            <a:srgbClr val="FFFFFF"/>
                          </a:solidFill>
                          <a:latin typeface="Arial"/>
                        </a:rPr>
                        <a:t>✓ Documentation of selection process including price</a:t>
                      </a:r>
                      <a:br>
                        <a:rPr lang="en-US" sz="2400" b="1" i="0" u="none" strike="noStrike" baseline="0" noProof="0" dirty="0">
                          <a:solidFill>
                            <a:srgbClr val="FFFFFF"/>
                          </a:solidFill>
                          <a:latin typeface="Arial"/>
                        </a:rPr>
                      </a:br>
                      <a:r>
                        <a:rPr lang="en-US" sz="2400" b="1" i="0" u="none" strike="noStrike" baseline="0" noProof="0" dirty="0">
                          <a:solidFill>
                            <a:srgbClr val="FFFFFF"/>
                          </a:solidFill>
                          <a:latin typeface="Arial"/>
                        </a:rPr>
                        <a:t>reasonableness and documentation of competition</a:t>
                      </a:r>
                      <a:br>
                        <a:rPr lang="en-US" sz="2400" b="1" i="0" u="none" strike="noStrike" baseline="0" noProof="0" dirty="0">
                          <a:solidFill>
                            <a:srgbClr val="FFFFFF"/>
                          </a:solidFill>
                          <a:latin typeface="Arial"/>
                        </a:rPr>
                      </a:br>
                      <a:r>
                        <a:rPr lang="en-US" sz="2400" b="1" i="0" u="none" strike="noStrike" baseline="0" noProof="0" dirty="0">
                          <a:solidFill>
                            <a:srgbClr val="FFFFFF"/>
                          </a:solidFill>
                          <a:latin typeface="Arial"/>
                        </a:rPr>
                        <a:t>✓ Verification of terrorism and debarment searches</a:t>
                      </a:r>
                      <a:br>
                        <a:rPr lang="en-US" sz="2400" b="1" i="0" u="none" strike="noStrike" baseline="0" noProof="0" dirty="0">
                          <a:solidFill>
                            <a:srgbClr val="FFFFFF"/>
                          </a:solidFill>
                          <a:latin typeface="Arial"/>
                        </a:rPr>
                      </a:br>
                      <a:r>
                        <a:rPr lang="en-US" sz="2400" b="1" i="0" u="none" strike="noStrike" baseline="0" noProof="0" dirty="0">
                          <a:solidFill>
                            <a:srgbClr val="FFFFFF"/>
                          </a:solidFill>
                          <a:latin typeface="Arial"/>
                        </a:rPr>
                        <a:t>{Excluded Parties List (Debarred, Suspended, and</a:t>
                      </a:r>
                      <a:br>
                        <a:rPr lang="en-US" sz="2400" b="1" i="0" u="none" strike="noStrike" baseline="0" noProof="0" dirty="0">
                          <a:solidFill>
                            <a:srgbClr val="FFFFFF"/>
                          </a:solidFill>
                          <a:latin typeface="Arial"/>
                        </a:rPr>
                      </a:br>
                      <a:r>
                        <a:rPr lang="en-US" sz="2400" b="1" i="0" u="none" strike="noStrike" baseline="0" noProof="0" dirty="0">
                          <a:solidFill>
                            <a:srgbClr val="FFFFFF"/>
                          </a:solidFill>
                          <a:latin typeface="Arial"/>
                        </a:rPr>
                        <a:t>Ineligible Contractors), OFAC list as ineligible, UN List of</a:t>
                      </a:r>
                      <a:br>
                        <a:rPr lang="en-US" sz="2400" b="1" i="0" u="none" strike="noStrike" baseline="0" noProof="0" dirty="0">
                          <a:solidFill>
                            <a:srgbClr val="FFFFFF"/>
                          </a:solidFill>
                          <a:latin typeface="Arial"/>
                        </a:rPr>
                      </a:br>
                      <a:r>
                        <a:rPr lang="en-US" sz="2400" b="1" i="0" u="none" strike="noStrike" baseline="0" noProof="0" dirty="0">
                          <a:solidFill>
                            <a:srgbClr val="FFFFFF"/>
                          </a:solidFill>
                          <a:latin typeface="Arial"/>
                        </a:rPr>
                        <a:t>Sanctioned Entities as ineligible}</a:t>
                      </a:r>
                      <a:br>
                        <a:rPr lang="en-US" sz="2400" b="1" i="0" u="none" strike="noStrike" baseline="0" noProof="0" dirty="0">
                          <a:solidFill>
                            <a:srgbClr val="FFFFFF"/>
                          </a:solidFill>
                          <a:latin typeface="Arial"/>
                        </a:rPr>
                      </a:br>
                      <a:r>
                        <a:rPr lang="en-US" sz="2400" b="1" i="0" u="none" strike="noStrike" baseline="0" noProof="0" dirty="0">
                          <a:solidFill>
                            <a:srgbClr val="FFFFFF"/>
                          </a:solidFill>
                          <a:latin typeface="Arial"/>
                        </a:rPr>
                        <a:t>✓ Consultant invoice</a:t>
                      </a:r>
                      <a:br>
                        <a:rPr lang="en-US" sz="2400" b="1" i="0" u="none" strike="noStrike" baseline="0" noProof="0" dirty="0">
                          <a:solidFill>
                            <a:srgbClr val="FFFFFF"/>
                          </a:solidFill>
                          <a:latin typeface="Arial"/>
                        </a:rPr>
                      </a:br>
                      <a:r>
                        <a:rPr lang="en-US" sz="2400" b="1" i="0" u="none" strike="noStrike" baseline="0" noProof="0" dirty="0">
                          <a:solidFill>
                            <a:srgbClr val="FFFFFF"/>
                          </a:solidFill>
                          <a:latin typeface="Arial"/>
                        </a:rPr>
                        <a:t>✓ Certification of deliverables &amp; time worked by the</a:t>
                      </a:r>
                      <a:br>
                        <a:rPr lang="en-US" sz="2400" b="1" i="0" u="none" strike="noStrike" baseline="0" noProof="0" dirty="0">
                          <a:solidFill>
                            <a:srgbClr val="FFFFFF"/>
                          </a:solidFill>
                          <a:latin typeface="Arial"/>
                        </a:rPr>
                      </a:br>
                      <a:r>
                        <a:rPr lang="en-US" sz="2400" b="1" i="0" u="none" strike="noStrike" baseline="0" noProof="0" dirty="0">
                          <a:solidFill>
                            <a:srgbClr val="FFFFFF"/>
                          </a:solidFill>
                          <a:latin typeface="Arial"/>
                        </a:rPr>
                        <a:t>consultant as stated in the agreement by person</a:t>
                      </a:r>
                      <a:br>
                        <a:rPr lang="en-US" sz="2400" b="1" i="0" u="none" strike="noStrike" baseline="0" noProof="0" dirty="0">
                          <a:solidFill>
                            <a:srgbClr val="FFFFFF"/>
                          </a:solidFill>
                          <a:latin typeface="Arial"/>
                        </a:rPr>
                      </a:br>
                      <a:r>
                        <a:rPr lang="en-US" sz="2400" b="1" i="0" u="none" strike="noStrike" baseline="0" noProof="0" dirty="0">
                          <a:solidFill>
                            <a:srgbClr val="FFFFFF"/>
                          </a:solidFill>
                          <a:latin typeface="Arial"/>
                        </a:rPr>
                        <a:t>overseeing the consultancy on behalf of the subrecipient</a:t>
                      </a:r>
                      <a:endParaRPr lang="en-US" sz="2400" dirty="0"/>
                    </a:p>
                    <a:p>
                      <a:pPr lvl="1">
                        <a:buNone/>
                      </a:pPr>
                      <a:endParaRPr lang="en-US" sz="2400" dirty="0"/>
                    </a:p>
                  </a:txBody>
                  <a:tcPr/>
                </a:tc>
                <a:extLst>
                  <a:ext uri="{0D108BD9-81ED-4DB2-BD59-A6C34878D82A}">
                    <a16:rowId xmlns:a16="http://schemas.microsoft.com/office/drawing/2014/main" val="1914967376"/>
                  </a:ext>
                </a:extLst>
              </a:tr>
            </a:tbl>
          </a:graphicData>
        </a:graphic>
      </p:graphicFrame>
      <p:sp>
        <p:nvSpPr>
          <p:cNvPr id="3" name="Title 2">
            <a:extLst>
              <a:ext uri="{FF2B5EF4-FFF2-40B4-BE49-F238E27FC236}">
                <a16:creationId xmlns:a16="http://schemas.microsoft.com/office/drawing/2014/main" id="{E4BD1766-CA55-F18F-1F26-747B21B68A74}"/>
              </a:ext>
            </a:extLst>
          </p:cNvPr>
          <p:cNvSpPr>
            <a:spLocks noGrp="1"/>
          </p:cNvSpPr>
          <p:nvPr>
            <p:ph type="title"/>
          </p:nvPr>
        </p:nvSpPr>
        <p:spPr/>
        <p:txBody>
          <a:bodyPr/>
          <a:lstStyle/>
          <a:p>
            <a:r>
              <a:rPr lang="en-US" dirty="0"/>
              <a:t>Documentation by Expenses Category</a:t>
            </a:r>
            <a:endParaRPr lang="en-US" b="0" dirty="0">
              <a:solidFill>
                <a:srgbClr val="000000"/>
              </a:solidFill>
            </a:endParaRPr>
          </a:p>
        </p:txBody>
      </p:sp>
    </p:spTree>
    <p:extLst>
      <p:ext uri="{BB962C8B-B14F-4D97-AF65-F5344CB8AC3E}">
        <p14:creationId xmlns:p14="http://schemas.microsoft.com/office/powerpoint/2010/main" val="19158289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E83CD99-B4B4-559F-1AC0-493FF8D25510}"/>
              </a:ext>
            </a:extLst>
          </p:cNvPr>
          <p:cNvGraphicFramePr>
            <a:graphicFrameLocks noGrp="1"/>
          </p:cNvGraphicFramePr>
          <p:nvPr>
            <p:ph idx="1"/>
            <p:extLst>
              <p:ext uri="{D42A27DB-BD31-4B8C-83A1-F6EECF244321}">
                <p14:modId xmlns:p14="http://schemas.microsoft.com/office/powerpoint/2010/main" val="3164837757"/>
              </p:ext>
            </p:extLst>
          </p:nvPr>
        </p:nvGraphicFramePr>
        <p:xfrm>
          <a:off x="837126" y="1277154"/>
          <a:ext cx="11058667" cy="5076422"/>
        </p:xfrm>
        <a:graphic>
          <a:graphicData uri="http://schemas.openxmlformats.org/drawingml/2006/table">
            <a:tbl>
              <a:tblPr firstRow="1" bandRow="1">
                <a:tableStyleId>{5C22544A-7EE6-4342-B048-85BDC9FD1C3A}</a:tableStyleId>
              </a:tblPr>
              <a:tblGrid>
                <a:gridCol w="2231264">
                  <a:extLst>
                    <a:ext uri="{9D8B030D-6E8A-4147-A177-3AD203B41FA5}">
                      <a16:colId xmlns:a16="http://schemas.microsoft.com/office/drawing/2014/main" val="3469379590"/>
                    </a:ext>
                  </a:extLst>
                </a:gridCol>
                <a:gridCol w="8827403">
                  <a:extLst>
                    <a:ext uri="{9D8B030D-6E8A-4147-A177-3AD203B41FA5}">
                      <a16:colId xmlns:a16="http://schemas.microsoft.com/office/drawing/2014/main" val="4054880088"/>
                    </a:ext>
                  </a:extLst>
                </a:gridCol>
              </a:tblGrid>
              <a:tr h="5076422">
                <a:tc>
                  <a:txBody>
                    <a:bodyPr/>
                    <a:lstStyle/>
                    <a:p>
                      <a:pPr lvl="0" algn="l">
                        <a:lnSpc>
                          <a:spcPct val="100000"/>
                        </a:lnSpc>
                        <a:spcBef>
                          <a:spcPts val="0"/>
                        </a:spcBef>
                        <a:spcAft>
                          <a:spcPts val="0"/>
                        </a:spcAft>
                        <a:buNone/>
                      </a:pPr>
                      <a:r>
                        <a:rPr lang="en-US" sz="2400" b="1" i="0" u="none" strike="noStrike" noProof="0" dirty="0">
                          <a:solidFill>
                            <a:srgbClr val="FFFFFF"/>
                          </a:solidFill>
                          <a:latin typeface="Arial"/>
                        </a:rPr>
                        <a:t>Consultants</a:t>
                      </a:r>
                    </a:p>
                    <a:p>
                      <a:pPr lvl="0">
                        <a:buNone/>
                      </a:pPr>
                      <a:endParaRPr lang="en-US" sz="2400" dirty="0"/>
                    </a:p>
                  </a:txBody>
                  <a:tcPr/>
                </a:tc>
                <a:tc>
                  <a:txBody>
                    <a:bodyPr/>
                    <a:lstStyle/>
                    <a:p>
                      <a:pPr marL="0" lvl="0" indent="0" algn="l">
                        <a:lnSpc>
                          <a:spcPct val="100000"/>
                        </a:lnSpc>
                        <a:buNone/>
                      </a:pPr>
                      <a:r>
                        <a:rPr lang="en-US" sz="2400" b="1" i="0" u="none" strike="noStrike" baseline="0" noProof="0" dirty="0">
                          <a:solidFill>
                            <a:srgbClr val="FFFFFF"/>
                          </a:solidFill>
                          <a:latin typeface="Arial"/>
                        </a:rPr>
                        <a:t>For subsequent payments:</a:t>
                      </a:r>
                      <a:br>
                        <a:rPr lang="en-US" sz="2400" b="1" i="0" u="none" strike="noStrike" baseline="0" noProof="0" dirty="0">
                          <a:solidFill>
                            <a:srgbClr val="FFFFFF"/>
                          </a:solidFill>
                          <a:latin typeface="Arial"/>
                        </a:rPr>
                      </a:br>
                      <a:r>
                        <a:rPr lang="en-US" sz="2400" b="1" i="0" u="none" strike="noStrike" baseline="0" noProof="0" dirty="0">
                          <a:solidFill>
                            <a:srgbClr val="FFFFFF"/>
                          </a:solidFill>
                          <a:latin typeface="Arial"/>
                        </a:rPr>
                        <a:t>✓ Consultant invoice</a:t>
                      </a:r>
                      <a:br>
                        <a:rPr lang="en-US" sz="2400" b="1" i="0" u="none" strike="noStrike" baseline="0" noProof="0" dirty="0">
                          <a:solidFill>
                            <a:srgbClr val="FFFFFF"/>
                          </a:solidFill>
                          <a:latin typeface="Arial"/>
                        </a:rPr>
                      </a:br>
                      <a:r>
                        <a:rPr lang="en-US" sz="2400" b="1" i="0" u="none" strike="noStrike" baseline="0" noProof="0" dirty="0">
                          <a:solidFill>
                            <a:srgbClr val="FFFFFF"/>
                          </a:solidFill>
                          <a:latin typeface="Arial"/>
                        </a:rPr>
                        <a:t>✓ Certification of deliverables and time worked by the</a:t>
                      </a:r>
                      <a:br>
                        <a:rPr lang="en-US" sz="2400" b="1" i="0" u="none" strike="noStrike" baseline="0" noProof="0" dirty="0">
                          <a:solidFill>
                            <a:srgbClr val="FFFFFF"/>
                          </a:solidFill>
                          <a:latin typeface="Arial"/>
                        </a:rPr>
                      </a:br>
                      <a:r>
                        <a:rPr lang="en-US" sz="2400" b="1" i="0" u="none" strike="noStrike" baseline="0" noProof="0" dirty="0">
                          <a:solidFill>
                            <a:srgbClr val="FFFFFF"/>
                          </a:solidFill>
                          <a:latin typeface="Arial"/>
                        </a:rPr>
                        <a:t>consultant as stated in the agreement by person</a:t>
                      </a:r>
                      <a:br>
                        <a:rPr lang="en-US" sz="2400" b="1" i="0" u="none" strike="noStrike" baseline="0" noProof="0" dirty="0">
                          <a:solidFill>
                            <a:srgbClr val="FFFFFF"/>
                          </a:solidFill>
                          <a:latin typeface="Arial"/>
                        </a:rPr>
                      </a:br>
                      <a:r>
                        <a:rPr lang="en-US" sz="2400" b="1" i="0" u="none" strike="noStrike" baseline="0" noProof="0" dirty="0">
                          <a:solidFill>
                            <a:srgbClr val="FFFFFF"/>
                          </a:solidFill>
                          <a:latin typeface="Arial"/>
                        </a:rPr>
                        <a:t>overseeing the consultancy on behalf of the subrecipient</a:t>
                      </a:r>
                      <a:br>
                        <a:rPr lang="en-US" sz="2400" b="1" i="0" u="none" strike="noStrike" baseline="0" noProof="0" dirty="0">
                          <a:solidFill>
                            <a:srgbClr val="FFFFFF"/>
                          </a:solidFill>
                          <a:latin typeface="Arial"/>
                        </a:rPr>
                      </a:br>
                      <a:r>
                        <a:rPr lang="en-US" sz="2400" b="1" i="0" u="none" strike="noStrike" baseline="0" noProof="0" dirty="0">
                          <a:solidFill>
                            <a:srgbClr val="FFFFFF"/>
                          </a:solidFill>
                          <a:latin typeface="Arial"/>
                        </a:rPr>
                        <a:t>✓ Documentation supporting bank payment transfers and</a:t>
                      </a:r>
                      <a:br>
                        <a:rPr lang="en-US" sz="2400" b="1" i="0" u="none" strike="noStrike" baseline="0" noProof="0" dirty="0">
                          <a:solidFill>
                            <a:srgbClr val="FFFFFF"/>
                          </a:solidFill>
                          <a:latin typeface="Arial"/>
                        </a:rPr>
                      </a:br>
                      <a:r>
                        <a:rPr lang="en-US" sz="2400" b="1" i="0" u="none" strike="noStrike" baseline="0" noProof="0" dirty="0">
                          <a:solidFill>
                            <a:srgbClr val="FFFFFF"/>
                          </a:solidFill>
                          <a:latin typeface="Arial"/>
                        </a:rPr>
                        <a:t>schedules submitted to local government for payment of</a:t>
                      </a:r>
                      <a:br>
                        <a:rPr lang="en-US" sz="2400" b="1" i="0" u="none" strike="noStrike" baseline="0" noProof="0" dirty="0">
                          <a:solidFill>
                            <a:srgbClr val="FFFFFF"/>
                          </a:solidFill>
                          <a:latin typeface="Arial"/>
                        </a:rPr>
                      </a:br>
                      <a:r>
                        <a:rPr lang="en-US" sz="2400" b="1" i="0" u="none" strike="noStrike" baseline="0" noProof="0" dirty="0">
                          <a:solidFill>
                            <a:srgbClr val="FFFFFF"/>
                          </a:solidFill>
                          <a:latin typeface="Arial"/>
                        </a:rPr>
                        <a:t>consultant taxes submitted during the period, if</a:t>
                      </a:r>
                    </a:p>
                    <a:p>
                      <a:pPr lvl="0">
                        <a:buNone/>
                      </a:pPr>
                      <a:endParaRPr lang="en-US" sz="2400" dirty="0"/>
                    </a:p>
                  </a:txBody>
                  <a:tcPr/>
                </a:tc>
                <a:extLst>
                  <a:ext uri="{0D108BD9-81ED-4DB2-BD59-A6C34878D82A}">
                    <a16:rowId xmlns:a16="http://schemas.microsoft.com/office/drawing/2014/main" val="673016392"/>
                  </a:ext>
                </a:extLst>
              </a:tr>
            </a:tbl>
          </a:graphicData>
        </a:graphic>
      </p:graphicFrame>
      <p:sp>
        <p:nvSpPr>
          <p:cNvPr id="3" name="Title 2">
            <a:extLst>
              <a:ext uri="{FF2B5EF4-FFF2-40B4-BE49-F238E27FC236}">
                <a16:creationId xmlns:a16="http://schemas.microsoft.com/office/drawing/2014/main" id="{01002D20-2D6E-DE55-01D9-EF767A15845B}"/>
              </a:ext>
            </a:extLst>
          </p:cNvPr>
          <p:cNvSpPr>
            <a:spLocks noGrp="1"/>
          </p:cNvSpPr>
          <p:nvPr>
            <p:ph type="title"/>
          </p:nvPr>
        </p:nvSpPr>
        <p:spPr/>
        <p:txBody>
          <a:bodyPr/>
          <a:lstStyle/>
          <a:p>
            <a:r>
              <a:rPr lang="en-US" dirty="0"/>
              <a:t>Documentation by Expenses Category</a:t>
            </a:r>
            <a:endParaRPr lang="en-US" b="0" dirty="0">
              <a:solidFill>
                <a:srgbClr val="000000"/>
              </a:solidFill>
            </a:endParaRPr>
          </a:p>
        </p:txBody>
      </p:sp>
      <p:graphicFrame>
        <p:nvGraphicFramePr>
          <p:cNvPr id="6" name="Table 5">
            <a:extLst>
              <a:ext uri="{FF2B5EF4-FFF2-40B4-BE49-F238E27FC236}">
                <a16:creationId xmlns:a16="http://schemas.microsoft.com/office/drawing/2014/main" id="{8CB2A071-BE84-71F5-2119-1C9E6FB1AEA8}"/>
              </a:ext>
            </a:extLst>
          </p:cNvPr>
          <p:cNvGraphicFramePr>
            <a:graphicFrameLocks noGrp="1"/>
          </p:cNvGraphicFramePr>
          <p:nvPr>
            <p:extLst>
              <p:ext uri="{D42A27DB-BD31-4B8C-83A1-F6EECF244321}">
                <p14:modId xmlns:p14="http://schemas.microsoft.com/office/powerpoint/2010/main" val="2322699689"/>
              </p:ext>
            </p:extLst>
          </p:nvPr>
        </p:nvGraphicFramePr>
        <p:xfrm>
          <a:off x="5284210" y="0"/>
          <a:ext cx="1905000" cy="365760"/>
        </p:xfrm>
        <a:graphic>
          <a:graphicData uri="http://schemas.openxmlformats.org/drawingml/2006/table">
            <a:tbl>
              <a:tblPr bandRow="1">
                <a:tableStyleId>{5C22544A-7EE6-4342-B048-85BDC9FD1C3A}</a:tableStyleId>
              </a:tblPr>
              <a:tblGrid>
                <a:gridCol w="1905000">
                  <a:extLst>
                    <a:ext uri="{9D8B030D-6E8A-4147-A177-3AD203B41FA5}">
                      <a16:colId xmlns:a16="http://schemas.microsoft.com/office/drawing/2014/main" val="2564428791"/>
                    </a:ext>
                  </a:extLst>
                </a:gridCol>
              </a:tblGrid>
              <a:tr h="0">
                <a:tc>
                  <a:txBody>
                    <a:bodyPr/>
                    <a:lstStyle/>
                    <a:p>
                      <a:endParaRPr lang="en-US" dirty="0"/>
                    </a:p>
                  </a:txBody>
                  <a:tcPr anchor="ctr">
                    <a:lnL>
                      <a:noFill/>
                    </a:lnL>
                    <a:lnR>
                      <a:noFill/>
                    </a:lnR>
                    <a:lnT>
                      <a:noFill/>
                    </a:lnT>
                    <a:lnB>
                      <a:noFill/>
                    </a:lnB>
                    <a:noFill/>
                  </a:tcPr>
                </a:tc>
                <a:extLst>
                  <a:ext uri="{0D108BD9-81ED-4DB2-BD59-A6C34878D82A}">
                    <a16:rowId xmlns:a16="http://schemas.microsoft.com/office/drawing/2014/main" val="1658710530"/>
                  </a:ext>
                </a:extLst>
              </a:tr>
            </a:tbl>
          </a:graphicData>
        </a:graphic>
      </p:graphicFrame>
    </p:spTree>
    <p:extLst>
      <p:ext uri="{BB962C8B-B14F-4D97-AF65-F5344CB8AC3E}">
        <p14:creationId xmlns:p14="http://schemas.microsoft.com/office/powerpoint/2010/main" val="36584440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9591498-E094-C13A-5301-DD7AA6C48284}"/>
              </a:ext>
            </a:extLst>
          </p:cNvPr>
          <p:cNvGraphicFramePr>
            <a:graphicFrameLocks noGrp="1"/>
          </p:cNvGraphicFramePr>
          <p:nvPr>
            <p:ph idx="1"/>
            <p:extLst>
              <p:ext uri="{D42A27DB-BD31-4B8C-83A1-F6EECF244321}">
                <p14:modId xmlns:p14="http://schemas.microsoft.com/office/powerpoint/2010/main" val="2681332743"/>
              </p:ext>
            </p:extLst>
          </p:nvPr>
        </p:nvGraphicFramePr>
        <p:xfrm>
          <a:off x="841375" y="1646238"/>
          <a:ext cx="10515599" cy="4641219"/>
        </p:xfrm>
        <a:graphic>
          <a:graphicData uri="http://schemas.openxmlformats.org/drawingml/2006/table">
            <a:tbl>
              <a:tblPr firstRow="1" bandRow="1">
                <a:tableStyleId>{5C22544A-7EE6-4342-B048-85BDC9FD1C3A}</a:tableStyleId>
              </a:tblPr>
              <a:tblGrid>
                <a:gridCol w="2892380">
                  <a:extLst>
                    <a:ext uri="{9D8B030D-6E8A-4147-A177-3AD203B41FA5}">
                      <a16:colId xmlns:a16="http://schemas.microsoft.com/office/drawing/2014/main" val="891746715"/>
                    </a:ext>
                  </a:extLst>
                </a:gridCol>
                <a:gridCol w="7623219">
                  <a:extLst>
                    <a:ext uri="{9D8B030D-6E8A-4147-A177-3AD203B41FA5}">
                      <a16:colId xmlns:a16="http://schemas.microsoft.com/office/drawing/2014/main" val="1284208836"/>
                    </a:ext>
                  </a:extLst>
                </a:gridCol>
              </a:tblGrid>
              <a:tr h="4641219">
                <a:tc>
                  <a:txBody>
                    <a:bodyPr/>
                    <a:lstStyle/>
                    <a:p>
                      <a:r>
                        <a:rPr lang="en-US" sz="2600" dirty="0"/>
                        <a:t>Travel, Transport and Per Diem</a:t>
                      </a:r>
                    </a:p>
                  </a:txBody>
                  <a:tcPr/>
                </a:tc>
                <a:tc>
                  <a:txBody>
                    <a:bodyPr/>
                    <a:lstStyle/>
                    <a:p>
                      <a:pPr marL="457200" indent="-457200">
                        <a:buFont typeface="Wingdings"/>
                        <a:buChar char="ü"/>
                      </a:pPr>
                      <a:r>
                        <a:rPr lang="en-US" sz="2600" dirty="0"/>
                        <a:t>Copy of approval for travel EA/TO </a:t>
                      </a:r>
                      <a:r>
                        <a:rPr lang="en-US" sz="2600" dirty="0" err="1"/>
                        <a:t>etc</a:t>
                      </a:r>
                    </a:p>
                    <a:p>
                      <a:pPr marL="457200" lvl="0" indent="-457200">
                        <a:buFont typeface="Wingdings"/>
                        <a:buChar char="ü"/>
                      </a:pPr>
                      <a:r>
                        <a:rPr lang="en-US" sz="2600" dirty="0"/>
                        <a:t>Receipt/Invoices for lodging, airfare, car rental </a:t>
                      </a:r>
                      <a:r>
                        <a:rPr lang="en-US" sz="2600" dirty="0" err="1"/>
                        <a:t>etc</a:t>
                      </a:r>
                      <a:endParaRPr lang="en-US" sz="2600" dirty="0"/>
                    </a:p>
                    <a:p>
                      <a:pPr marL="457200" lvl="0" indent="-457200">
                        <a:buFont typeface="Wingdings"/>
                        <a:buChar char="ü"/>
                      </a:pPr>
                      <a:r>
                        <a:rPr lang="en-US" sz="2600" dirty="0"/>
                        <a:t>Per Diem calculation per policy</a:t>
                      </a:r>
                    </a:p>
                    <a:p>
                      <a:pPr marL="457200" lvl="0" indent="-457200">
                        <a:buFont typeface="Wingdings"/>
                        <a:buChar char="ü"/>
                      </a:pPr>
                      <a:r>
                        <a:rPr lang="en-US" sz="2600" dirty="0"/>
                        <a:t>Documentation of dates, travelers, programmatic necessity</a:t>
                      </a:r>
                    </a:p>
                    <a:p>
                      <a:pPr marL="457200" lvl="0" indent="-457200">
                        <a:buFont typeface="Wingdings"/>
                        <a:buChar char="ü"/>
                      </a:pPr>
                      <a:r>
                        <a:rPr lang="en-US" sz="2600" dirty="0"/>
                        <a:t>Trip Report</a:t>
                      </a:r>
                    </a:p>
                  </a:txBody>
                  <a:tcPr/>
                </a:tc>
                <a:extLst>
                  <a:ext uri="{0D108BD9-81ED-4DB2-BD59-A6C34878D82A}">
                    <a16:rowId xmlns:a16="http://schemas.microsoft.com/office/drawing/2014/main" val="3644045858"/>
                  </a:ext>
                </a:extLst>
              </a:tr>
            </a:tbl>
          </a:graphicData>
        </a:graphic>
      </p:graphicFrame>
      <p:sp>
        <p:nvSpPr>
          <p:cNvPr id="3" name="Title 2">
            <a:extLst>
              <a:ext uri="{FF2B5EF4-FFF2-40B4-BE49-F238E27FC236}">
                <a16:creationId xmlns:a16="http://schemas.microsoft.com/office/drawing/2014/main" id="{6E086701-434A-7C0A-DA7D-449DF1E76E52}"/>
              </a:ext>
            </a:extLst>
          </p:cNvPr>
          <p:cNvSpPr>
            <a:spLocks noGrp="1"/>
          </p:cNvSpPr>
          <p:nvPr>
            <p:ph type="title"/>
          </p:nvPr>
        </p:nvSpPr>
        <p:spPr/>
        <p:txBody>
          <a:bodyPr/>
          <a:lstStyle/>
          <a:p>
            <a:r>
              <a:rPr lang="en-US" dirty="0"/>
              <a:t>Documentation by Expenses Category</a:t>
            </a:r>
            <a:endParaRPr lang="en-US" b="0" dirty="0">
              <a:solidFill>
                <a:srgbClr val="000000"/>
              </a:solidFill>
            </a:endParaRPr>
          </a:p>
        </p:txBody>
      </p:sp>
    </p:spTree>
    <p:extLst>
      <p:ext uri="{BB962C8B-B14F-4D97-AF65-F5344CB8AC3E}">
        <p14:creationId xmlns:p14="http://schemas.microsoft.com/office/powerpoint/2010/main" val="19784539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CA40CFB-DC6D-25F5-5503-27156D4C8AF6}"/>
              </a:ext>
            </a:extLst>
          </p:cNvPr>
          <p:cNvGraphicFramePr>
            <a:graphicFrameLocks noGrp="1"/>
          </p:cNvGraphicFramePr>
          <p:nvPr>
            <p:ph idx="1"/>
            <p:extLst>
              <p:ext uri="{D42A27DB-BD31-4B8C-83A1-F6EECF244321}">
                <p14:modId xmlns:p14="http://schemas.microsoft.com/office/powerpoint/2010/main" val="845431542"/>
              </p:ext>
            </p:extLst>
          </p:nvPr>
        </p:nvGraphicFramePr>
        <p:xfrm>
          <a:off x="837126" y="1330816"/>
          <a:ext cx="10515599" cy="5052834"/>
        </p:xfrm>
        <a:graphic>
          <a:graphicData uri="http://schemas.openxmlformats.org/drawingml/2006/table">
            <a:tbl>
              <a:tblPr firstRow="1" bandRow="1">
                <a:tableStyleId>{5C22544A-7EE6-4342-B048-85BDC9FD1C3A}</a:tableStyleId>
              </a:tblPr>
              <a:tblGrid>
                <a:gridCol w="2597239">
                  <a:extLst>
                    <a:ext uri="{9D8B030D-6E8A-4147-A177-3AD203B41FA5}">
                      <a16:colId xmlns:a16="http://schemas.microsoft.com/office/drawing/2014/main" val="2703126543"/>
                    </a:ext>
                  </a:extLst>
                </a:gridCol>
                <a:gridCol w="7918360">
                  <a:extLst>
                    <a:ext uri="{9D8B030D-6E8A-4147-A177-3AD203B41FA5}">
                      <a16:colId xmlns:a16="http://schemas.microsoft.com/office/drawing/2014/main" val="1531300116"/>
                    </a:ext>
                  </a:extLst>
                </a:gridCol>
              </a:tblGrid>
              <a:tr h="5052834">
                <a:tc>
                  <a:txBody>
                    <a:bodyPr/>
                    <a:lstStyle/>
                    <a:p>
                      <a:r>
                        <a:rPr lang="en-US" sz="2600" dirty="0"/>
                        <a:t>Procurements</a:t>
                      </a:r>
                    </a:p>
                  </a:txBody>
                  <a:tcPr/>
                </a:tc>
                <a:tc>
                  <a:txBody>
                    <a:bodyPr/>
                    <a:lstStyle/>
                    <a:p>
                      <a:pPr marL="285750" indent="-285750">
                        <a:buFont typeface="Wingdings"/>
                        <a:buChar char="ü"/>
                      </a:pPr>
                      <a:r>
                        <a:rPr lang="en-US" sz="2600" dirty="0"/>
                        <a:t>Approval from donor if applicable</a:t>
                      </a:r>
                    </a:p>
                    <a:p>
                      <a:pPr marL="285750" lvl="0" indent="-285750">
                        <a:buFont typeface="Wingdings"/>
                        <a:buChar char="ü"/>
                      </a:pPr>
                      <a:r>
                        <a:rPr lang="en-US" sz="2600" dirty="0"/>
                        <a:t>Purchase Requisition</a:t>
                      </a:r>
                    </a:p>
                    <a:p>
                      <a:pPr marL="285750" lvl="0" indent="-285750">
                        <a:buFont typeface="Wingdings"/>
                        <a:buChar char="ü"/>
                      </a:pPr>
                      <a:r>
                        <a:rPr lang="en-US" sz="2600" dirty="0"/>
                        <a:t>RFP for collection of quotations</a:t>
                      </a:r>
                    </a:p>
                    <a:p>
                      <a:pPr marL="285750" lvl="0" indent="-285750" algn="l">
                        <a:lnSpc>
                          <a:spcPct val="100000"/>
                        </a:lnSpc>
                        <a:spcBef>
                          <a:spcPts val="0"/>
                        </a:spcBef>
                        <a:spcAft>
                          <a:spcPts val="0"/>
                        </a:spcAft>
                        <a:buFont typeface="Wingdings"/>
                        <a:buChar char="ü"/>
                      </a:pPr>
                      <a:r>
                        <a:rPr lang="en-US" sz="2600" b="1" i="0" u="none" strike="noStrike" noProof="0" dirty="0">
                          <a:solidFill>
                            <a:srgbClr val="FFFFFF"/>
                          </a:solidFill>
                          <a:latin typeface="Arial"/>
                        </a:rPr>
                        <a:t>Vendor Selection Process-Competition, price and reasonableness,</a:t>
                      </a:r>
                    </a:p>
                    <a:p>
                      <a:pPr marL="285750" lvl="0" indent="-285750">
                        <a:buFont typeface="Wingdings"/>
                        <a:buChar char="ü"/>
                      </a:pPr>
                      <a:r>
                        <a:rPr lang="en-US" sz="2600" dirty="0"/>
                        <a:t>Purchase Order</a:t>
                      </a:r>
                    </a:p>
                    <a:p>
                      <a:pPr marL="285750" lvl="0" indent="-285750">
                        <a:buFont typeface="Wingdings"/>
                        <a:buChar char="ü"/>
                      </a:pPr>
                      <a:r>
                        <a:rPr lang="en-US" sz="2600" dirty="0"/>
                        <a:t>Good Receipt Note/Services performed or delivered</a:t>
                      </a:r>
                    </a:p>
                    <a:p>
                      <a:pPr marL="285750" lvl="0" indent="-285750">
                        <a:buFont typeface="Wingdings"/>
                        <a:buChar char="ü"/>
                      </a:pPr>
                      <a:r>
                        <a:rPr lang="en-US" sz="2600" dirty="0"/>
                        <a:t>Invoices</a:t>
                      </a:r>
                    </a:p>
                    <a:p>
                      <a:pPr marL="285750" lvl="0" indent="-285750">
                        <a:buFont typeface="Wingdings"/>
                        <a:buChar char="ü"/>
                      </a:pPr>
                      <a:r>
                        <a:rPr lang="en-US" sz="2600" dirty="0"/>
                        <a:t>Debarment &amp; Terrorism Searches (SAM, OFAC &amp; UN)</a:t>
                      </a:r>
                    </a:p>
                  </a:txBody>
                  <a:tcPr/>
                </a:tc>
                <a:extLst>
                  <a:ext uri="{0D108BD9-81ED-4DB2-BD59-A6C34878D82A}">
                    <a16:rowId xmlns:a16="http://schemas.microsoft.com/office/drawing/2014/main" val="1024053690"/>
                  </a:ext>
                </a:extLst>
              </a:tr>
            </a:tbl>
          </a:graphicData>
        </a:graphic>
      </p:graphicFrame>
      <p:sp>
        <p:nvSpPr>
          <p:cNvPr id="3" name="Title 2">
            <a:extLst>
              <a:ext uri="{FF2B5EF4-FFF2-40B4-BE49-F238E27FC236}">
                <a16:creationId xmlns:a16="http://schemas.microsoft.com/office/drawing/2014/main" id="{FE516981-33BF-BB1D-F96B-CF83CCB86762}"/>
              </a:ext>
            </a:extLst>
          </p:cNvPr>
          <p:cNvSpPr>
            <a:spLocks noGrp="1"/>
          </p:cNvSpPr>
          <p:nvPr>
            <p:ph type="title"/>
          </p:nvPr>
        </p:nvSpPr>
        <p:spPr/>
        <p:txBody>
          <a:bodyPr/>
          <a:lstStyle/>
          <a:p>
            <a:r>
              <a:rPr lang="en-US" dirty="0"/>
              <a:t>Documentation by Expenses Category</a:t>
            </a:r>
            <a:endParaRPr lang="en-US" b="0" dirty="0">
              <a:solidFill>
                <a:srgbClr val="000000"/>
              </a:solidFill>
            </a:endParaRPr>
          </a:p>
        </p:txBody>
      </p:sp>
    </p:spTree>
    <p:extLst>
      <p:ext uri="{BB962C8B-B14F-4D97-AF65-F5344CB8AC3E}">
        <p14:creationId xmlns:p14="http://schemas.microsoft.com/office/powerpoint/2010/main" val="26721901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F141CC8-959C-B74F-276D-621DCDE26309}"/>
              </a:ext>
            </a:extLst>
          </p:cNvPr>
          <p:cNvGraphicFramePr>
            <a:graphicFrameLocks noGrp="1"/>
          </p:cNvGraphicFramePr>
          <p:nvPr>
            <p:ph idx="1"/>
            <p:extLst>
              <p:ext uri="{D42A27DB-BD31-4B8C-83A1-F6EECF244321}">
                <p14:modId xmlns:p14="http://schemas.microsoft.com/office/powerpoint/2010/main" val="2647182535"/>
              </p:ext>
            </p:extLst>
          </p:nvPr>
        </p:nvGraphicFramePr>
        <p:xfrm>
          <a:off x="837126" y="1363014"/>
          <a:ext cx="10515593" cy="5229647"/>
        </p:xfrm>
        <a:graphic>
          <a:graphicData uri="http://schemas.openxmlformats.org/drawingml/2006/table">
            <a:tbl>
              <a:tblPr firstRow="1" bandRow="1">
                <a:tableStyleId>{5C22544A-7EE6-4342-B048-85BDC9FD1C3A}</a:tableStyleId>
              </a:tblPr>
              <a:tblGrid>
                <a:gridCol w="2727101">
                  <a:extLst>
                    <a:ext uri="{9D8B030D-6E8A-4147-A177-3AD203B41FA5}">
                      <a16:colId xmlns:a16="http://schemas.microsoft.com/office/drawing/2014/main" val="2331456653"/>
                    </a:ext>
                  </a:extLst>
                </a:gridCol>
                <a:gridCol w="7788492">
                  <a:extLst>
                    <a:ext uri="{9D8B030D-6E8A-4147-A177-3AD203B41FA5}">
                      <a16:colId xmlns:a16="http://schemas.microsoft.com/office/drawing/2014/main" val="3415153155"/>
                    </a:ext>
                  </a:extLst>
                </a:gridCol>
              </a:tblGrid>
              <a:tr h="5229647">
                <a:tc>
                  <a:txBody>
                    <a:bodyPr/>
                    <a:lstStyle/>
                    <a:p>
                      <a:r>
                        <a:rPr lang="en-US" sz="2600" dirty="0"/>
                        <a:t>Workshop/Training/</a:t>
                      </a:r>
                      <a:endParaRPr lang="en-US" dirty="0"/>
                    </a:p>
                    <a:p>
                      <a:pPr lvl="0">
                        <a:buNone/>
                      </a:pPr>
                      <a:r>
                        <a:rPr lang="en-US" sz="2600" dirty="0"/>
                        <a:t>Meetings</a:t>
                      </a:r>
                    </a:p>
                  </a:txBody>
                  <a:tcPr/>
                </a:tc>
                <a:tc>
                  <a:txBody>
                    <a:bodyPr/>
                    <a:lstStyle/>
                    <a:p>
                      <a:pPr marL="457200" indent="-457200">
                        <a:buFont typeface="Wingdings"/>
                        <a:buChar char="ü"/>
                      </a:pPr>
                      <a:r>
                        <a:rPr lang="en-US" sz="2600" dirty="0"/>
                        <a:t>Agenda's</a:t>
                      </a:r>
                    </a:p>
                    <a:p>
                      <a:pPr marL="457200" lvl="0" indent="-457200">
                        <a:buFont typeface="Wingdings"/>
                        <a:buChar char="ü"/>
                      </a:pPr>
                      <a:r>
                        <a:rPr lang="en-US" sz="2600" dirty="0"/>
                        <a:t>Participants attendance sheet</a:t>
                      </a:r>
                    </a:p>
                    <a:p>
                      <a:pPr marL="457200" lvl="0" indent="-457200" algn="l">
                        <a:lnSpc>
                          <a:spcPct val="100000"/>
                        </a:lnSpc>
                        <a:buFont typeface="Wingdings"/>
                        <a:buChar char="ü"/>
                      </a:pPr>
                      <a:r>
                        <a:rPr lang="en-US" sz="2600" b="1" i="0" u="none" strike="noStrike" baseline="0" noProof="0" dirty="0">
                          <a:solidFill>
                            <a:srgbClr val="FFFFFF"/>
                          </a:solidFill>
                          <a:latin typeface="Arial"/>
                        </a:rPr>
                        <a:t>Listing and acknowledgement of transport/meal/per</a:t>
                      </a:r>
                      <a:br>
                        <a:rPr lang="en-US" sz="2600" b="1" i="0" u="none" strike="noStrike" baseline="0" noProof="0" dirty="0">
                          <a:solidFill>
                            <a:srgbClr val="FFFFFF"/>
                          </a:solidFill>
                          <a:latin typeface="Arial"/>
                        </a:rPr>
                      </a:br>
                      <a:r>
                        <a:rPr lang="en-US" sz="2600" b="1" i="0" u="none" strike="noStrike" baseline="0" noProof="0" dirty="0">
                          <a:solidFill>
                            <a:srgbClr val="FFFFFF"/>
                          </a:solidFill>
                          <a:latin typeface="Arial"/>
                        </a:rPr>
                        <a:t>diem allowance payment</a:t>
                      </a:r>
                    </a:p>
                    <a:p>
                      <a:pPr marL="457200" lvl="0" indent="-457200" algn="l">
                        <a:lnSpc>
                          <a:spcPct val="100000"/>
                        </a:lnSpc>
                        <a:buFont typeface="Wingdings"/>
                        <a:buChar char="ü"/>
                      </a:pPr>
                      <a:r>
                        <a:rPr lang="en-US" sz="2600" b="1" i="0" u="none" strike="noStrike" baseline="0" noProof="0" dirty="0">
                          <a:solidFill>
                            <a:srgbClr val="FFFFFF"/>
                          </a:solidFill>
                          <a:latin typeface="Arial"/>
                        </a:rPr>
                        <a:t>Evidence of vendor selection, cost reasonableness for</a:t>
                      </a:r>
                      <a:br>
                        <a:rPr lang="en-US" sz="2600" b="1" i="0" u="none" strike="noStrike" baseline="0" noProof="0" dirty="0">
                          <a:solidFill>
                            <a:srgbClr val="FFFFFF"/>
                          </a:solidFill>
                          <a:latin typeface="Arial"/>
                        </a:rPr>
                      </a:br>
                      <a:r>
                        <a:rPr lang="en-US" sz="2600" b="1" i="0" u="none" strike="noStrike" baseline="0" noProof="0" dirty="0">
                          <a:solidFill>
                            <a:srgbClr val="FFFFFF"/>
                          </a:solidFill>
                          <a:latin typeface="Arial"/>
                        </a:rPr>
                        <a:t>procurement of venue, refreshments, and other</a:t>
                      </a:r>
                      <a:br>
                        <a:rPr lang="en-US" sz="2600" b="1" i="0" u="none" strike="noStrike" baseline="0" noProof="0" dirty="0">
                          <a:solidFill>
                            <a:srgbClr val="FFFFFF"/>
                          </a:solidFill>
                          <a:latin typeface="Arial"/>
                        </a:rPr>
                      </a:br>
                      <a:r>
                        <a:rPr lang="en-US" sz="2600" b="1" i="0" u="none" strike="noStrike" baseline="0" noProof="0" dirty="0">
                          <a:solidFill>
                            <a:srgbClr val="FFFFFF"/>
                          </a:solidFill>
                          <a:latin typeface="Arial"/>
                        </a:rPr>
                        <a:t>associated procurements</a:t>
                      </a:r>
                    </a:p>
                    <a:p>
                      <a:pPr marL="457200" lvl="0" indent="-457200" algn="l">
                        <a:lnSpc>
                          <a:spcPct val="100000"/>
                        </a:lnSpc>
                        <a:buFont typeface="Wingdings"/>
                        <a:buChar char="ü"/>
                      </a:pPr>
                      <a:r>
                        <a:rPr lang="en-US" sz="2600" b="1" i="0" u="none" strike="noStrike" baseline="0" noProof="0" dirty="0">
                          <a:solidFill>
                            <a:srgbClr val="FFFFFF"/>
                          </a:solidFill>
                          <a:latin typeface="Arial"/>
                        </a:rPr>
                        <a:t>Activity reports</a:t>
                      </a:r>
                      <a:endParaRPr lang="en-US" sz="2600" dirty="0"/>
                    </a:p>
                    <a:p>
                      <a:pPr lvl="0">
                        <a:buNone/>
                      </a:pPr>
                      <a:endParaRPr lang="en-US" sz="2600" dirty="0"/>
                    </a:p>
                  </a:txBody>
                  <a:tcPr/>
                </a:tc>
                <a:extLst>
                  <a:ext uri="{0D108BD9-81ED-4DB2-BD59-A6C34878D82A}">
                    <a16:rowId xmlns:a16="http://schemas.microsoft.com/office/drawing/2014/main" val="3562659790"/>
                  </a:ext>
                </a:extLst>
              </a:tr>
            </a:tbl>
          </a:graphicData>
        </a:graphic>
      </p:graphicFrame>
      <p:sp>
        <p:nvSpPr>
          <p:cNvPr id="3" name="Title 2">
            <a:extLst>
              <a:ext uri="{FF2B5EF4-FFF2-40B4-BE49-F238E27FC236}">
                <a16:creationId xmlns:a16="http://schemas.microsoft.com/office/drawing/2014/main" id="{D05A052A-27EB-4A1F-9F1D-68F08C14F4CA}"/>
              </a:ext>
            </a:extLst>
          </p:cNvPr>
          <p:cNvSpPr>
            <a:spLocks noGrp="1"/>
          </p:cNvSpPr>
          <p:nvPr>
            <p:ph type="title"/>
          </p:nvPr>
        </p:nvSpPr>
        <p:spPr/>
        <p:txBody>
          <a:bodyPr/>
          <a:lstStyle/>
          <a:p>
            <a:r>
              <a:rPr lang="en-US" dirty="0">
                <a:latin typeface="Noto Sans"/>
                <a:ea typeface="Noto Sans"/>
                <a:cs typeface="Noto Sans"/>
              </a:rPr>
              <a:t>Documentation by Expenses Category</a:t>
            </a:r>
            <a:endParaRPr lang="en-US" b="0" dirty="0">
              <a:solidFill>
                <a:srgbClr val="000000"/>
              </a:solidFill>
              <a:latin typeface="Noto Sans"/>
              <a:ea typeface="Noto Sans"/>
              <a:cs typeface="Noto Sans"/>
            </a:endParaRPr>
          </a:p>
        </p:txBody>
      </p:sp>
    </p:spTree>
    <p:extLst>
      <p:ext uri="{BB962C8B-B14F-4D97-AF65-F5344CB8AC3E}">
        <p14:creationId xmlns:p14="http://schemas.microsoft.com/office/powerpoint/2010/main" val="16561980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60BF525-0662-F7C2-4073-D039480334B0}"/>
              </a:ext>
            </a:extLst>
          </p:cNvPr>
          <p:cNvGraphicFramePr>
            <a:graphicFrameLocks noGrp="1"/>
          </p:cNvGraphicFramePr>
          <p:nvPr>
            <p:ph idx="1"/>
            <p:extLst>
              <p:ext uri="{D42A27DB-BD31-4B8C-83A1-F6EECF244321}">
                <p14:modId xmlns:p14="http://schemas.microsoft.com/office/powerpoint/2010/main" val="3040502046"/>
              </p:ext>
            </p:extLst>
          </p:nvPr>
        </p:nvGraphicFramePr>
        <p:xfrm>
          <a:off x="837126" y="1255690"/>
          <a:ext cx="10515600" cy="4922961"/>
        </p:xfrm>
        <a:graphic>
          <a:graphicData uri="http://schemas.openxmlformats.org/drawingml/2006/table">
            <a:tbl>
              <a:tblPr firstRow="1" bandRow="1">
                <a:tableStyleId>{5C22544A-7EE6-4342-B048-85BDC9FD1C3A}</a:tableStyleId>
              </a:tblPr>
              <a:tblGrid>
                <a:gridCol w="2443766">
                  <a:extLst>
                    <a:ext uri="{9D8B030D-6E8A-4147-A177-3AD203B41FA5}">
                      <a16:colId xmlns:a16="http://schemas.microsoft.com/office/drawing/2014/main" val="553516599"/>
                    </a:ext>
                  </a:extLst>
                </a:gridCol>
                <a:gridCol w="8071834">
                  <a:extLst>
                    <a:ext uri="{9D8B030D-6E8A-4147-A177-3AD203B41FA5}">
                      <a16:colId xmlns:a16="http://schemas.microsoft.com/office/drawing/2014/main" val="3109983739"/>
                    </a:ext>
                  </a:extLst>
                </a:gridCol>
              </a:tblGrid>
              <a:tr h="4922961">
                <a:tc>
                  <a:txBody>
                    <a:bodyPr/>
                    <a:lstStyle/>
                    <a:p>
                      <a:r>
                        <a:rPr lang="en-US" sz="2400" dirty="0"/>
                        <a:t>Other Direct Costs</a:t>
                      </a:r>
                    </a:p>
                  </a:txBody>
                  <a:tcPr/>
                </a:tc>
                <a:tc>
                  <a:txBody>
                    <a:bodyPr/>
                    <a:lstStyle/>
                    <a:p>
                      <a:pPr marL="285750" lvl="0" indent="-285750" algn="l">
                        <a:lnSpc>
                          <a:spcPct val="100000"/>
                        </a:lnSpc>
                        <a:buFont typeface="Wingdings"/>
                        <a:buChar char="ü"/>
                      </a:pPr>
                      <a:r>
                        <a:rPr lang="en-US" sz="2400" b="1" i="0" u="none" strike="noStrike" baseline="0" noProof="0" dirty="0">
                          <a:solidFill>
                            <a:srgbClr val="FFFFFF"/>
                          </a:solidFill>
                          <a:latin typeface="Arial"/>
                        </a:rPr>
                        <a:t>Receipts or invoice for all items</a:t>
                      </a:r>
                      <a:endParaRPr lang="en-US" sz="2400" dirty="0"/>
                    </a:p>
                    <a:p>
                      <a:pPr marL="285750" lvl="0" indent="-285750" algn="l">
                        <a:lnSpc>
                          <a:spcPct val="100000"/>
                        </a:lnSpc>
                        <a:buFont typeface="Wingdings"/>
                        <a:buChar char="ü"/>
                      </a:pPr>
                      <a:r>
                        <a:rPr lang="en-US" sz="2400" b="1" i="0" u="none" strike="noStrike" baseline="0" noProof="0" dirty="0">
                          <a:solidFill>
                            <a:srgbClr val="FFFFFF"/>
                          </a:solidFill>
                          <a:latin typeface="Arial"/>
                        </a:rPr>
                        <a:t>Goods received note signed by the employee who</a:t>
                      </a:r>
                      <a:br>
                        <a:rPr lang="en-US" sz="2400" b="1" i="0" u="none" strike="noStrike" baseline="0" noProof="0" dirty="0">
                          <a:solidFill>
                            <a:srgbClr val="FFFFFF"/>
                          </a:solidFill>
                          <a:latin typeface="Arial"/>
                        </a:rPr>
                      </a:br>
                      <a:r>
                        <a:rPr lang="en-US" sz="2400" b="1" i="0" u="none" strike="noStrike" baseline="0" noProof="0" dirty="0">
                          <a:solidFill>
                            <a:srgbClr val="FFFFFF"/>
                          </a:solidFill>
                          <a:latin typeface="Arial"/>
                        </a:rPr>
                        <a:t>received item(s), when applicable</a:t>
                      </a:r>
                      <a:endParaRPr lang="en-US" sz="2400" dirty="0"/>
                    </a:p>
                    <a:p>
                      <a:pPr marL="285750" lvl="0" indent="-285750" algn="l">
                        <a:lnSpc>
                          <a:spcPct val="100000"/>
                        </a:lnSpc>
                        <a:buFont typeface="Wingdings"/>
                        <a:buChar char="ü"/>
                      </a:pPr>
                      <a:r>
                        <a:rPr lang="en-US" sz="2400" b="1" i="0" u="none" strike="noStrike" baseline="0" noProof="0" dirty="0">
                          <a:solidFill>
                            <a:srgbClr val="FFFFFF"/>
                          </a:solidFill>
                          <a:latin typeface="Arial"/>
                        </a:rPr>
                        <a:t>Evidence of vendor selection process and price</a:t>
                      </a:r>
                      <a:br>
                        <a:rPr lang="en-US" sz="2400" b="1" i="0" u="none" strike="noStrike" baseline="0" noProof="0" dirty="0">
                          <a:solidFill>
                            <a:srgbClr val="FFFFFF"/>
                          </a:solidFill>
                          <a:latin typeface="Arial"/>
                        </a:rPr>
                      </a:br>
                      <a:r>
                        <a:rPr lang="en-US" sz="2400" b="1" i="0" u="none" strike="noStrike" baseline="0" noProof="0" dirty="0">
                          <a:solidFill>
                            <a:srgbClr val="FFFFFF"/>
                          </a:solidFill>
                          <a:latin typeface="Arial"/>
                        </a:rPr>
                        <a:t>reasonableness</a:t>
                      </a:r>
                      <a:endParaRPr lang="en-US" sz="2400" dirty="0"/>
                    </a:p>
                    <a:p>
                      <a:pPr marL="285750" lvl="0" indent="-285750" algn="l">
                        <a:lnSpc>
                          <a:spcPct val="100000"/>
                        </a:lnSpc>
                        <a:buFont typeface="Wingdings"/>
                        <a:buChar char="ü"/>
                      </a:pPr>
                      <a:r>
                        <a:rPr lang="en-US" sz="2400" b="1" i="0" u="none" strike="noStrike" baseline="0" noProof="0" dirty="0">
                          <a:solidFill>
                            <a:srgbClr val="FFFFFF"/>
                          </a:solidFill>
                          <a:latin typeface="Arial"/>
                        </a:rPr>
                        <a:t>Purchase order, if applicable</a:t>
                      </a:r>
                      <a:endParaRPr lang="en-US" sz="2400" dirty="0"/>
                    </a:p>
                    <a:p>
                      <a:pPr marL="285750" lvl="0" indent="-285750" algn="l">
                        <a:lnSpc>
                          <a:spcPct val="100000"/>
                        </a:lnSpc>
                        <a:buFont typeface="Wingdings"/>
                        <a:buChar char="ü"/>
                      </a:pPr>
                      <a:r>
                        <a:rPr lang="en-US" sz="2400" b="1" i="0" u="none" strike="noStrike" baseline="0" noProof="0" dirty="0">
                          <a:solidFill>
                            <a:srgbClr val="FFFFFF"/>
                          </a:solidFill>
                          <a:latin typeface="Arial"/>
                        </a:rPr>
                        <a:t>Verification of terrorism and debarment searches</a:t>
                      </a:r>
                      <a:br>
                        <a:rPr lang="en-US" sz="2400" b="1" i="0" u="none" strike="noStrike" baseline="0" noProof="0" dirty="0">
                          <a:solidFill>
                            <a:srgbClr val="FFFFFF"/>
                          </a:solidFill>
                          <a:latin typeface="Arial"/>
                        </a:rPr>
                      </a:br>
                      <a:r>
                        <a:rPr lang="en-US" sz="2400" b="1" i="0" u="none" strike="noStrike" baseline="0" noProof="0" dirty="0">
                          <a:solidFill>
                            <a:srgbClr val="FFFFFF"/>
                          </a:solidFill>
                          <a:latin typeface="Arial"/>
                        </a:rPr>
                        <a:t>(Excluded Parties List [Debarred, Suspended, and</a:t>
                      </a:r>
                      <a:br>
                        <a:rPr lang="en-US" sz="2400" b="1" i="0" u="none" strike="noStrike" baseline="0" noProof="0" dirty="0">
                          <a:solidFill>
                            <a:srgbClr val="FFFFFF"/>
                          </a:solidFill>
                          <a:latin typeface="Arial"/>
                        </a:rPr>
                      </a:br>
                      <a:r>
                        <a:rPr lang="en-US" sz="2400" b="1" i="0" u="none" strike="noStrike" baseline="0" noProof="0" dirty="0">
                          <a:solidFill>
                            <a:srgbClr val="FFFFFF"/>
                          </a:solidFill>
                          <a:latin typeface="Arial"/>
                        </a:rPr>
                        <a:t>Ineligible Contractors], OFAC list as ineligible, UN List of</a:t>
                      </a:r>
                      <a:br>
                        <a:rPr lang="en-US" sz="2400" b="1" i="0" u="none" strike="noStrike" baseline="0" noProof="0" dirty="0">
                          <a:solidFill>
                            <a:srgbClr val="FFFFFF"/>
                          </a:solidFill>
                          <a:latin typeface="Arial"/>
                        </a:rPr>
                      </a:br>
                      <a:r>
                        <a:rPr lang="en-US" sz="2400" b="1" i="0" u="none" strike="noStrike" baseline="0" noProof="0" dirty="0">
                          <a:solidFill>
                            <a:srgbClr val="FFFFFF"/>
                          </a:solidFill>
                          <a:latin typeface="Arial"/>
                        </a:rPr>
                        <a:t>Sanctioned Entities as ineligible), if applicable</a:t>
                      </a:r>
                      <a:endParaRPr lang="en-US" sz="2400" dirty="0"/>
                    </a:p>
                    <a:p>
                      <a:pPr lvl="0">
                        <a:buNone/>
                      </a:pPr>
                      <a:endParaRPr lang="en-US" sz="2400" dirty="0"/>
                    </a:p>
                  </a:txBody>
                  <a:tcPr/>
                </a:tc>
                <a:extLst>
                  <a:ext uri="{0D108BD9-81ED-4DB2-BD59-A6C34878D82A}">
                    <a16:rowId xmlns:a16="http://schemas.microsoft.com/office/drawing/2014/main" val="2107211064"/>
                  </a:ext>
                </a:extLst>
              </a:tr>
            </a:tbl>
          </a:graphicData>
        </a:graphic>
      </p:graphicFrame>
      <p:sp>
        <p:nvSpPr>
          <p:cNvPr id="3" name="Title 2">
            <a:extLst>
              <a:ext uri="{FF2B5EF4-FFF2-40B4-BE49-F238E27FC236}">
                <a16:creationId xmlns:a16="http://schemas.microsoft.com/office/drawing/2014/main" id="{018BD404-6CE0-3F00-881F-157177310CE3}"/>
              </a:ext>
            </a:extLst>
          </p:cNvPr>
          <p:cNvSpPr>
            <a:spLocks noGrp="1"/>
          </p:cNvSpPr>
          <p:nvPr>
            <p:ph type="title"/>
          </p:nvPr>
        </p:nvSpPr>
        <p:spPr/>
        <p:txBody>
          <a:bodyPr/>
          <a:lstStyle/>
          <a:p>
            <a:r>
              <a:rPr lang="en-US" dirty="0"/>
              <a:t>Documentation by Expenses Category</a:t>
            </a:r>
            <a:endParaRPr lang="en-US" b="0" dirty="0">
              <a:solidFill>
                <a:srgbClr val="000000"/>
              </a:solidFill>
            </a:endParaRPr>
          </a:p>
        </p:txBody>
      </p:sp>
    </p:spTree>
    <p:extLst>
      <p:ext uri="{BB962C8B-B14F-4D97-AF65-F5344CB8AC3E}">
        <p14:creationId xmlns:p14="http://schemas.microsoft.com/office/powerpoint/2010/main" val="13498572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1BB410-A4CA-E711-FE1E-FD5D77FEACC5}"/>
              </a:ext>
            </a:extLst>
          </p:cNvPr>
          <p:cNvSpPr>
            <a:spLocks noGrp="1"/>
          </p:cNvSpPr>
          <p:nvPr>
            <p:ph idx="1"/>
          </p:nvPr>
        </p:nvSpPr>
        <p:spPr>
          <a:xfrm>
            <a:off x="841248" y="1357460"/>
            <a:ext cx="10970538" cy="4977352"/>
          </a:xfrm>
        </p:spPr>
        <p:txBody>
          <a:bodyPr>
            <a:normAutofit/>
          </a:bodyPr>
          <a:lstStyle/>
          <a:p>
            <a:pPr>
              <a:lnSpc>
                <a:spcPct val="150000"/>
              </a:lnSpc>
              <a:buFont typeface="Wingdings" panose="05000000000000000000" pitchFamily="2" charset="2"/>
              <a:buChar char="q"/>
            </a:pPr>
            <a:r>
              <a:rPr lang="en-US" b="0" i="0" dirty="0">
                <a:solidFill>
                  <a:srgbClr val="000000"/>
                </a:solidFill>
                <a:effectLst/>
              </a:rPr>
              <a:t>In April 2024, the OMB issued revisions to several parts of the 2 CFR 200 (Uniform Administrative Guidance). </a:t>
            </a:r>
            <a:endParaRPr lang="en-US" dirty="0">
              <a:solidFill>
                <a:srgbClr val="000000"/>
              </a:solidFill>
            </a:endParaRPr>
          </a:p>
          <a:p>
            <a:pPr>
              <a:lnSpc>
                <a:spcPct val="150000"/>
              </a:lnSpc>
              <a:buFont typeface="Wingdings" panose="05000000000000000000" pitchFamily="2" charset="2"/>
              <a:buChar char="q"/>
            </a:pPr>
            <a:r>
              <a:rPr lang="en-US" b="0" i="0" dirty="0">
                <a:solidFill>
                  <a:srgbClr val="000000"/>
                </a:solidFill>
                <a:effectLst/>
              </a:rPr>
              <a:t>The effective date for the final guidance is October 1, 2024. Agencies may elect to apply the final guidance to awards issued prior to October 1, 2024, but they are not required to do so. </a:t>
            </a:r>
          </a:p>
          <a:p>
            <a:pPr>
              <a:lnSpc>
                <a:spcPct val="150000"/>
              </a:lnSpc>
              <a:buFont typeface="Wingdings" panose="05000000000000000000" pitchFamily="2" charset="2"/>
              <a:buChar char="q"/>
            </a:pPr>
            <a:r>
              <a:rPr lang="en-US" b="0" i="0" dirty="0">
                <a:solidFill>
                  <a:srgbClr val="000000"/>
                </a:solidFill>
                <a:effectLst/>
              </a:rPr>
              <a:t>However, the effective date for the increase in the audit thresholds are not clear.</a:t>
            </a:r>
            <a:endParaRPr lang="en-US" dirty="0"/>
          </a:p>
        </p:txBody>
      </p:sp>
      <p:sp>
        <p:nvSpPr>
          <p:cNvPr id="3" name="Title 2">
            <a:extLst>
              <a:ext uri="{FF2B5EF4-FFF2-40B4-BE49-F238E27FC236}">
                <a16:creationId xmlns:a16="http://schemas.microsoft.com/office/drawing/2014/main" id="{FD5C0688-CAD0-69D4-53A5-5333890C6E5D}"/>
              </a:ext>
            </a:extLst>
          </p:cNvPr>
          <p:cNvSpPr>
            <a:spLocks noGrp="1"/>
          </p:cNvSpPr>
          <p:nvPr>
            <p:ph type="title"/>
          </p:nvPr>
        </p:nvSpPr>
        <p:spPr/>
        <p:txBody>
          <a:bodyPr/>
          <a:lstStyle/>
          <a:p>
            <a:r>
              <a:rPr lang="en-US" dirty="0"/>
              <a:t>Upcoming Changes</a:t>
            </a:r>
          </a:p>
        </p:txBody>
      </p:sp>
    </p:spTree>
    <p:extLst>
      <p:ext uri="{BB962C8B-B14F-4D97-AF65-F5344CB8AC3E}">
        <p14:creationId xmlns:p14="http://schemas.microsoft.com/office/powerpoint/2010/main" val="2576844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6C4606-4CC9-3639-8CE4-AF1FC332F0C7}"/>
              </a:ext>
            </a:extLst>
          </p:cNvPr>
          <p:cNvSpPr>
            <a:spLocks noGrp="1"/>
          </p:cNvSpPr>
          <p:nvPr>
            <p:ph idx="1"/>
          </p:nvPr>
        </p:nvSpPr>
        <p:spPr>
          <a:xfrm>
            <a:off x="841248" y="1300899"/>
            <a:ext cx="11206208" cy="5043340"/>
          </a:xfrm>
        </p:spPr>
        <p:txBody>
          <a:bodyPr>
            <a:normAutofit/>
          </a:bodyPr>
          <a:lstStyle/>
          <a:p>
            <a:pPr>
              <a:buFont typeface="Wingdings" panose="05000000000000000000" pitchFamily="2" charset="2"/>
              <a:buChar char="v"/>
            </a:pPr>
            <a:r>
              <a:rPr lang="en-US" dirty="0"/>
              <a:t>Single Audit or Program Specific Audit threshold increased from $750,000 to $1,000,000.</a:t>
            </a:r>
          </a:p>
          <a:p>
            <a:pPr>
              <a:buFont typeface="Wingdings" panose="05000000000000000000" pitchFamily="2" charset="2"/>
              <a:buChar char="v"/>
            </a:pPr>
            <a:r>
              <a:rPr lang="en-US" dirty="0"/>
              <a:t>Equipment threshold for retention, sale, or disposal raised from $5,000 to $10,000.</a:t>
            </a:r>
          </a:p>
          <a:p>
            <a:pPr>
              <a:buFont typeface="Wingdings" panose="05000000000000000000" pitchFamily="2" charset="2"/>
              <a:buChar char="v"/>
            </a:pPr>
            <a:r>
              <a:rPr lang="en-US" dirty="0"/>
              <a:t>Unused supplies threshold required to be sold at the end of a award period increased from $5,000 to $10,000.</a:t>
            </a:r>
          </a:p>
          <a:p>
            <a:pPr>
              <a:buFont typeface="Wingdings" panose="05000000000000000000" pitchFamily="2" charset="2"/>
              <a:buChar char="v"/>
            </a:pPr>
            <a:r>
              <a:rPr lang="en-US" dirty="0"/>
              <a:t>De Minimis indirect rate increased from 10% to 15%.</a:t>
            </a:r>
          </a:p>
          <a:p>
            <a:pPr>
              <a:buFont typeface="Wingdings" panose="05000000000000000000" pitchFamily="2" charset="2"/>
              <a:buChar char="v"/>
            </a:pPr>
            <a:r>
              <a:rPr lang="en-US" dirty="0"/>
              <a:t>Amount of subawards recipients can apply to the indirect rate raised from $25,000 to $50,000.</a:t>
            </a:r>
          </a:p>
          <a:p>
            <a:pPr>
              <a:buFont typeface="Wingdings" panose="05000000000000000000" pitchFamily="2" charset="2"/>
              <a:buChar char="v"/>
            </a:pPr>
            <a:r>
              <a:rPr lang="en-US" dirty="0"/>
              <a:t>Simplified Acquisition Threshold (SAT) limit for fixed amount subawards increased from $250,000 to $500,000</a:t>
            </a:r>
          </a:p>
        </p:txBody>
      </p:sp>
      <p:sp>
        <p:nvSpPr>
          <p:cNvPr id="3" name="Title 2">
            <a:extLst>
              <a:ext uri="{FF2B5EF4-FFF2-40B4-BE49-F238E27FC236}">
                <a16:creationId xmlns:a16="http://schemas.microsoft.com/office/drawing/2014/main" id="{CB4A0C44-125F-BD44-0DA2-E714CA69F660}"/>
              </a:ext>
            </a:extLst>
          </p:cNvPr>
          <p:cNvSpPr>
            <a:spLocks noGrp="1"/>
          </p:cNvSpPr>
          <p:nvPr>
            <p:ph type="title"/>
          </p:nvPr>
        </p:nvSpPr>
        <p:spPr/>
        <p:txBody>
          <a:bodyPr/>
          <a:lstStyle/>
          <a:p>
            <a:r>
              <a:rPr lang="en-US" dirty="0"/>
              <a:t>Key Changes</a:t>
            </a:r>
          </a:p>
        </p:txBody>
      </p:sp>
    </p:spTree>
    <p:extLst>
      <p:ext uri="{BB962C8B-B14F-4D97-AF65-F5344CB8AC3E}">
        <p14:creationId xmlns:p14="http://schemas.microsoft.com/office/powerpoint/2010/main" val="6869227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and purple text on a white background&#10;&#10;Description automatically generated">
            <a:extLst>
              <a:ext uri="{FF2B5EF4-FFF2-40B4-BE49-F238E27FC236}">
                <a16:creationId xmlns:a16="http://schemas.microsoft.com/office/drawing/2014/main" id="{9ECF9162-C3FD-09EC-9F72-9D271A6105B0}"/>
              </a:ext>
            </a:extLst>
          </p:cNvPr>
          <p:cNvPicPr>
            <a:picLocks noGrp="1" noChangeAspect="1"/>
          </p:cNvPicPr>
          <p:nvPr>
            <p:ph idx="1"/>
          </p:nvPr>
        </p:nvPicPr>
        <p:blipFill>
          <a:blip r:embed="rId2"/>
          <a:stretch>
            <a:fillRect/>
          </a:stretch>
        </p:blipFill>
        <p:spPr>
          <a:xfrm>
            <a:off x="836043" y="1216624"/>
            <a:ext cx="10515277" cy="5183317"/>
          </a:xfrm>
        </p:spPr>
      </p:pic>
      <p:sp>
        <p:nvSpPr>
          <p:cNvPr id="3" name="Title 2">
            <a:extLst>
              <a:ext uri="{FF2B5EF4-FFF2-40B4-BE49-F238E27FC236}">
                <a16:creationId xmlns:a16="http://schemas.microsoft.com/office/drawing/2014/main" id="{43B8F9B5-0DEC-B552-D3AB-53A0D4EB1E24}"/>
              </a:ext>
            </a:extLst>
          </p:cNvPr>
          <p:cNvSpPr>
            <a:spLocks noGrp="1"/>
          </p:cNvSpPr>
          <p:nvPr>
            <p:ph type="title"/>
          </p:nvPr>
        </p:nvSpPr>
        <p:spPr/>
        <p:txBody>
          <a:bodyPr/>
          <a:lstStyle/>
          <a:p>
            <a:r>
              <a:rPr lang="en-US" dirty="0">
                <a:latin typeface="Noto Sans"/>
                <a:ea typeface="Noto Sans"/>
                <a:cs typeface="Noto Sans"/>
              </a:rPr>
              <a:t>Financial Management</a:t>
            </a:r>
            <a:endParaRPr lang="en-US" dirty="0"/>
          </a:p>
        </p:txBody>
      </p:sp>
    </p:spTree>
    <p:extLst>
      <p:ext uri="{BB962C8B-B14F-4D97-AF65-F5344CB8AC3E}">
        <p14:creationId xmlns:p14="http://schemas.microsoft.com/office/powerpoint/2010/main" val="17951006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financial control&#10;&#10;Description automatically generated">
            <a:extLst>
              <a:ext uri="{FF2B5EF4-FFF2-40B4-BE49-F238E27FC236}">
                <a16:creationId xmlns:a16="http://schemas.microsoft.com/office/drawing/2014/main" id="{BDE7C423-5529-DE49-69EC-EF3656E58EFD}"/>
              </a:ext>
            </a:extLst>
          </p:cNvPr>
          <p:cNvPicPr>
            <a:picLocks noGrp="1" noChangeAspect="1"/>
          </p:cNvPicPr>
          <p:nvPr>
            <p:ph idx="1"/>
          </p:nvPr>
        </p:nvPicPr>
        <p:blipFill>
          <a:blip r:embed="rId2"/>
          <a:stretch>
            <a:fillRect/>
          </a:stretch>
        </p:blipFill>
        <p:spPr>
          <a:xfrm>
            <a:off x="834126" y="1259554"/>
            <a:ext cx="10519112" cy="5172584"/>
          </a:xfrm>
        </p:spPr>
      </p:pic>
      <p:sp>
        <p:nvSpPr>
          <p:cNvPr id="3" name="Title 2">
            <a:extLst>
              <a:ext uri="{FF2B5EF4-FFF2-40B4-BE49-F238E27FC236}">
                <a16:creationId xmlns:a16="http://schemas.microsoft.com/office/drawing/2014/main" id="{64665F7E-41F3-504F-E2D2-D89BD140792A}"/>
              </a:ext>
            </a:extLst>
          </p:cNvPr>
          <p:cNvSpPr>
            <a:spLocks noGrp="1"/>
          </p:cNvSpPr>
          <p:nvPr>
            <p:ph type="title"/>
          </p:nvPr>
        </p:nvSpPr>
        <p:spPr/>
        <p:txBody>
          <a:bodyPr/>
          <a:lstStyle/>
          <a:p>
            <a:r>
              <a:rPr lang="en-US" dirty="0">
                <a:latin typeface="Noto Sans"/>
                <a:ea typeface="Noto Sans"/>
                <a:cs typeface="Noto Sans"/>
              </a:rPr>
              <a:t>Internal Control</a:t>
            </a:r>
            <a:endParaRPr lang="en-US" dirty="0"/>
          </a:p>
        </p:txBody>
      </p:sp>
    </p:spTree>
    <p:extLst>
      <p:ext uri="{BB962C8B-B14F-4D97-AF65-F5344CB8AC3E}">
        <p14:creationId xmlns:p14="http://schemas.microsoft.com/office/powerpoint/2010/main" val="290738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6CE3B92-3518-219D-5C08-8CB3F4246BA0}"/>
              </a:ext>
            </a:extLst>
          </p:cNvPr>
          <p:cNvGraphicFramePr>
            <a:graphicFrameLocks noGrp="1"/>
          </p:cNvGraphicFramePr>
          <p:nvPr>
            <p:ph idx="1"/>
            <p:extLst>
              <p:ext uri="{D42A27DB-BD31-4B8C-83A1-F6EECF244321}">
                <p14:modId xmlns:p14="http://schemas.microsoft.com/office/powerpoint/2010/main" val="2652509785"/>
              </p:ext>
            </p:extLst>
          </p:nvPr>
        </p:nvGraphicFramePr>
        <p:xfrm>
          <a:off x="838201" y="1282046"/>
          <a:ext cx="11105560" cy="5575955"/>
        </p:xfrm>
        <a:graphic>
          <a:graphicData uri="http://schemas.openxmlformats.org/drawingml/2006/table">
            <a:tbl>
              <a:tblPr firstRow="1" bandRow="1">
                <a:tableStyleId>{5C22544A-7EE6-4342-B048-85BDC9FD1C3A}</a:tableStyleId>
              </a:tblPr>
              <a:tblGrid>
                <a:gridCol w="5498765">
                  <a:extLst>
                    <a:ext uri="{9D8B030D-6E8A-4147-A177-3AD203B41FA5}">
                      <a16:colId xmlns:a16="http://schemas.microsoft.com/office/drawing/2014/main" val="1254958143"/>
                    </a:ext>
                  </a:extLst>
                </a:gridCol>
                <a:gridCol w="5606795">
                  <a:extLst>
                    <a:ext uri="{9D8B030D-6E8A-4147-A177-3AD203B41FA5}">
                      <a16:colId xmlns:a16="http://schemas.microsoft.com/office/drawing/2014/main" val="1716682475"/>
                    </a:ext>
                  </a:extLst>
                </a:gridCol>
              </a:tblGrid>
              <a:tr h="1031889">
                <a:tc>
                  <a:txBody>
                    <a:bodyPr/>
                    <a:lstStyle/>
                    <a:p>
                      <a:r>
                        <a:rPr lang="en-US" sz="3000" dirty="0"/>
                        <a:t>Contracts</a:t>
                      </a:r>
                    </a:p>
                  </a:txBody>
                  <a:tcPr/>
                </a:tc>
                <a:tc>
                  <a:txBody>
                    <a:bodyPr/>
                    <a:lstStyle/>
                    <a:p>
                      <a:r>
                        <a:rPr lang="en-US" sz="3000" dirty="0"/>
                        <a:t>Grants and Cooperative Agreements</a:t>
                      </a:r>
                    </a:p>
                  </a:txBody>
                  <a:tcPr/>
                </a:tc>
                <a:extLst>
                  <a:ext uri="{0D108BD9-81ED-4DB2-BD59-A6C34878D82A}">
                    <a16:rowId xmlns:a16="http://schemas.microsoft.com/office/drawing/2014/main" val="77223616"/>
                  </a:ext>
                </a:extLst>
              </a:tr>
              <a:tr h="706617">
                <a:tc>
                  <a:txBody>
                    <a:bodyPr/>
                    <a:lstStyle/>
                    <a:p>
                      <a:r>
                        <a:rPr lang="en-US" sz="2000" dirty="0"/>
                        <a:t>Mechanism of acquisition/procurement</a:t>
                      </a:r>
                    </a:p>
                  </a:txBody>
                  <a:tcPr/>
                </a:tc>
                <a:tc>
                  <a:txBody>
                    <a:bodyPr/>
                    <a:lstStyle/>
                    <a:p>
                      <a:r>
                        <a:rPr lang="en-US" sz="2000" dirty="0"/>
                        <a:t>Mechanism for assistance</a:t>
                      </a:r>
                    </a:p>
                  </a:txBody>
                  <a:tcPr/>
                </a:tc>
                <a:extLst>
                  <a:ext uri="{0D108BD9-81ED-4DB2-BD59-A6C34878D82A}">
                    <a16:rowId xmlns:a16="http://schemas.microsoft.com/office/drawing/2014/main" val="2285977679"/>
                  </a:ext>
                </a:extLst>
              </a:tr>
              <a:tr h="706962">
                <a:tc>
                  <a:txBody>
                    <a:bodyPr/>
                    <a:lstStyle/>
                    <a:p>
                      <a:r>
                        <a:rPr lang="en-US" sz="2000" dirty="0"/>
                        <a:t>U.S. Government is the buyer, exercise full control</a:t>
                      </a:r>
                    </a:p>
                  </a:txBody>
                  <a:tcPr/>
                </a:tc>
                <a:tc>
                  <a:txBody>
                    <a:bodyPr/>
                    <a:lstStyle/>
                    <a:p>
                      <a:r>
                        <a:rPr lang="en-US" sz="2000" dirty="0"/>
                        <a:t>U.S. Government is the sponsor, limited involvement and for public purpose</a:t>
                      </a:r>
                    </a:p>
                  </a:txBody>
                  <a:tcPr/>
                </a:tc>
                <a:extLst>
                  <a:ext uri="{0D108BD9-81ED-4DB2-BD59-A6C34878D82A}">
                    <a16:rowId xmlns:a16="http://schemas.microsoft.com/office/drawing/2014/main" val="1742413114"/>
                  </a:ext>
                </a:extLst>
              </a:tr>
              <a:tr h="706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U.S. Government is the primary beneficiary</a:t>
                      </a:r>
                    </a:p>
                    <a:p>
                      <a:endParaRPr lang="en-US" sz="2000" dirty="0"/>
                    </a:p>
                  </a:txBody>
                  <a:tcPr/>
                </a:tc>
                <a:tc>
                  <a:txBody>
                    <a:bodyPr/>
                    <a:lstStyle/>
                    <a:p>
                      <a:r>
                        <a:rPr lang="en-US" sz="2000" dirty="0"/>
                        <a:t>The recipient is the primary beneficiary (Public at Large/communities)</a:t>
                      </a:r>
                    </a:p>
                  </a:txBody>
                  <a:tcPr/>
                </a:tc>
                <a:extLst>
                  <a:ext uri="{0D108BD9-81ED-4DB2-BD59-A6C34878D82A}">
                    <a16:rowId xmlns:a16="http://schemas.microsoft.com/office/drawing/2014/main" val="3860949140"/>
                  </a:ext>
                </a:extLst>
              </a:tr>
              <a:tr h="706617">
                <a:tc>
                  <a:txBody>
                    <a:bodyPr/>
                    <a:lstStyle/>
                    <a:p>
                      <a:r>
                        <a:rPr lang="en-US" sz="2000" dirty="0"/>
                        <a:t>Contracts Officer</a:t>
                      </a:r>
                    </a:p>
                  </a:txBody>
                  <a:tcPr/>
                </a:tc>
                <a:tc>
                  <a:txBody>
                    <a:bodyPr/>
                    <a:lstStyle/>
                    <a:p>
                      <a:r>
                        <a:rPr lang="en-US" sz="2000" dirty="0"/>
                        <a:t>Agreement Officer/Grants Officer</a:t>
                      </a:r>
                    </a:p>
                  </a:txBody>
                  <a:tcPr/>
                </a:tc>
                <a:extLst>
                  <a:ext uri="{0D108BD9-81ED-4DB2-BD59-A6C34878D82A}">
                    <a16:rowId xmlns:a16="http://schemas.microsoft.com/office/drawing/2014/main" val="1999610210"/>
                  </a:ext>
                </a:extLst>
              </a:tr>
              <a:tr h="706962">
                <a:tc>
                  <a:txBody>
                    <a:bodyPr/>
                    <a:lstStyle/>
                    <a:p>
                      <a:r>
                        <a:rPr lang="en-US" sz="2000" dirty="0"/>
                        <a:t>Contracting Officer’s Technical Representative (COTR)</a:t>
                      </a:r>
                    </a:p>
                  </a:txBody>
                  <a:tcPr/>
                </a:tc>
                <a:tc>
                  <a:txBody>
                    <a:bodyPr/>
                    <a:lstStyle/>
                    <a:p>
                      <a:r>
                        <a:rPr lang="en-US" sz="2000" dirty="0"/>
                        <a:t>Agreement Officer’s Technical Representative (AOTR)</a:t>
                      </a:r>
                    </a:p>
                  </a:txBody>
                  <a:tcPr/>
                </a:tc>
                <a:extLst>
                  <a:ext uri="{0D108BD9-81ED-4DB2-BD59-A6C34878D82A}">
                    <a16:rowId xmlns:a16="http://schemas.microsoft.com/office/drawing/2014/main" val="3304766521"/>
                  </a:ext>
                </a:extLst>
              </a:tr>
              <a:tr h="1009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Request for Proposal (RFP), </a:t>
                      </a:r>
                      <a:r>
                        <a:rPr lang="en-US" sz="2000" b="0" i="0" kern="1200" dirty="0">
                          <a:solidFill>
                            <a:schemeClr val="dk1"/>
                          </a:solidFill>
                          <a:effectLst/>
                          <a:latin typeface="+mn-lt"/>
                          <a:ea typeface="+mn-ea"/>
                          <a:cs typeface="+mn-cs"/>
                        </a:rPr>
                        <a:t>Federal Acquisition Regulation (FAR)</a:t>
                      </a:r>
                    </a:p>
                    <a:p>
                      <a:endParaRPr lang="en-US" sz="2000" dirty="0"/>
                    </a:p>
                  </a:txBody>
                  <a:tcPr/>
                </a:tc>
                <a:tc>
                  <a:txBody>
                    <a:bodyPr/>
                    <a:lstStyle/>
                    <a:p>
                      <a:r>
                        <a:rPr lang="en-US" sz="2000" dirty="0"/>
                        <a:t>Request for Application (RFA), Code of Federal Regulation (CFR)</a:t>
                      </a:r>
                    </a:p>
                  </a:txBody>
                  <a:tcPr/>
                </a:tc>
                <a:extLst>
                  <a:ext uri="{0D108BD9-81ED-4DB2-BD59-A6C34878D82A}">
                    <a16:rowId xmlns:a16="http://schemas.microsoft.com/office/drawing/2014/main" val="3702548594"/>
                  </a:ext>
                </a:extLst>
              </a:tr>
            </a:tbl>
          </a:graphicData>
        </a:graphic>
      </p:graphicFrame>
      <p:sp>
        <p:nvSpPr>
          <p:cNvPr id="3" name="Title 2">
            <a:extLst>
              <a:ext uri="{FF2B5EF4-FFF2-40B4-BE49-F238E27FC236}">
                <a16:creationId xmlns:a16="http://schemas.microsoft.com/office/drawing/2014/main" id="{277F38EB-1333-A77A-6625-48DC10E64E96}"/>
              </a:ext>
            </a:extLst>
          </p:cNvPr>
          <p:cNvSpPr>
            <a:spLocks noGrp="1"/>
          </p:cNvSpPr>
          <p:nvPr>
            <p:ph type="title"/>
          </p:nvPr>
        </p:nvSpPr>
        <p:spPr/>
        <p:txBody>
          <a:bodyPr/>
          <a:lstStyle/>
          <a:p>
            <a:r>
              <a:rPr lang="en-US" dirty="0"/>
              <a:t>Contracts and Grants</a:t>
            </a:r>
          </a:p>
        </p:txBody>
      </p:sp>
    </p:spTree>
    <p:extLst>
      <p:ext uri="{BB962C8B-B14F-4D97-AF65-F5344CB8AC3E}">
        <p14:creationId xmlns:p14="http://schemas.microsoft.com/office/powerpoint/2010/main" val="24590828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9A6669-67A0-9C9C-DCFA-4CDBD5E14698}"/>
              </a:ext>
            </a:extLst>
          </p:cNvPr>
          <p:cNvSpPr>
            <a:spLocks noGrp="1"/>
          </p:cNvSpPr>
          <p:nvPr>
            <p:ph idx="1"/>
          </p:nvPr>
        </p:nvSpPr>
        <p:spPr>
          <a:xfrm>
            <a:off x="841248" y="1645920"/>
            <a:ext cx="10515600" cy="4541816"/>
          </a:xfrm>
        </p:spPr>
        <p:txBody>
          <a:bodyPr/>
          <a:lstStyle/>
          <a:p>
            <a:r>
              <a:rPr lang="en-US" dirty="0"/>
              <a:t>Systematic and ongoing process of information gathering, review, and analysis</a:t>
            </a:r>
          </a:p>
          <a:p>
            <a:r>
              <a:rPr lang="en-US" dirty="0"/>
              <a:t>Starts from selection process to closeout phase of the grants</a:t>
            </a:r>
          </a:p>
          <a:p>
            <a:r>
              <a:rPr lang="en-US" dirty="0"/>
              <a:t>Conducted jointly by Grants unit and program unit</a:t>
            </a:r>
          </a:p>
          <a:p>
            <a:r>
              <a:rPr lang="en-US" dirty="0"/>
              <a:t>Provides current status and progress</a:t>
            </a:r>
            <a:br>
              <a:rPr lang="en-US" dirty="0"/>
            </a:br>
            <a:endParaRPr lang="en-US" dirty="0"/>
          </a:p>
        </p:txBody>
      </p:sp>
      <p:sp>
        <p:nvSpPr>
          <p:cNvPr id="2" name="Title 1">
            <a:extLst>
              <a:ext uri="{FF2B5EF4-FFF2-40B4-BE49-F238E27FC236}">
                <a16:creationId xmlns:a16="http://schemas.microsoft.com/office/drawing/2014/main" id="{134A1C94-0603-7CB2-A26B-F1D5B1D5F1D9}"/>
              </a:ext>
            </a:extLst>
          </p:cNvPr>
          <p:cNvSpPr>
            <a:spLocks noGrp="1"/>
          </p:cNvSpPr>
          <p:nvPr>
            <p:ph type="title"/>
          </p:nvPr>
        </p:nvSpPr>
        <p:spPr/>
        <p:txBody>
          <a:bodyPr/>
          <a:lstStyle/>
          <a:p>
            <a:r>
              <a:rPr lang="en-US" dirty="0"/>
              <a:t>What is Subaward Monitoring?</a:t>
            </a:r>
          </a:p>
        </p:txBody>
      </p:sp>
      <p:sp>
        <p:nvSpPr>
          <p:cNvPr id="4" name="Rectangle 3">
            <a:extLst>
              <a:ext uri="{FF2B5EF4-FFF2-40B4-BE49-F238E27FC236}">
                <a16:creationId xmlns:a16="http://schemas.microsoft.com/office/drawing/2014/main" id="{ABAB3133-1240-20E4-713A-D93EE7CE4E7B}"/>
              </a:ext>
            </a:extLst>
          </p:cNvPr>
          <p:cNvSpPr/>
          <p:nvPr/>
        </p:nvSpPr>
        <p:spPr>
          <a:xfrm>
            <a:off x="1186774" y="4338536"/>
            <a:ext cx="9649839" cy="158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FFFF"/>
                </a:solidFill>
                <a:effectLst/>
                <a:uLnTx/>
                <a:uFillTx/>
                <a:latin typeface="Arial" panose="020B0604020202020204"/>
                <a:ea typeface="+mn-ea"/>
                <a:cs typeface="+mn-cs"/>
              </a:rPr>
              <a:t>Monitoring is an integral part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FFFF"/>
                </a:solidFill>
                <a:effectLst/>
                <a:uLnTx/>
                <a:uFillTx/>
                <a:latin typeface="Arial" panose="020B0604020202020204"/>
                <a:ea typeface="+mn-ea"/>
                <a:cs typeface="+mn-cs"/>
              </a:rPr>
              <a:t>of award management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FFFF"/>
                </a:solidFill>
                <a:effectLst/>
                <a:uLnTx/>
                <a:uFillTx/>
                <a:latin typeface="Arial" panose="020B0604020202020204"/>
                <a:ea typeface="+mn-ea"/>
                <a:cs typeface="+mn-cs"/>
              </a:rPr>
              <a:t>implementation.</a:t>
            </a:r>
          </a:p>
        </p:txBody>
      </p:sp>
    </p:spTree>
    <p:extLst>
      <p:ext uri="{BB962C8B-B14F-4D97-AF65-F5344CB8AC3E}">
        <p14:creationId xmlns:p14="http://schemas.microsoft.com/office/powerpoint/2010/main" val="13645155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web page&#10;&#10;Description automatically generated">
            <a:extLst>
              <a:ext uri="{FF2B5EF4-FFF2-40B4-BE49-F238E27FC236}">
                <a16:creationId xmlns:a16="http://schemas.microsoft.com/office/drawing/2014/main" id="{1EB26E8C-44E6-4432-D953-C7AD6A0CD1D5}"/>
              </a:ext>
            </a:extLst>
          </p:cNvPr>
          <p:cNvPicPr>
            <a:picLocks noGrp="1" noChangeAspect="1"/>
          </p:cNvPicPr>
          <p:nvPr>
            <p:ph idx="1"/>
          </p:nvPr>
        </p:nvPicPr>
        <p:blipFill>
          <a:blip r:embed="rId2"/>
          <a:stretch>
            <a:fillRect/>
          </a:stretch>
        </p:blipFill>
        <p:spPr>
          <a:xfrm>
            <a:off x="841283" y="1173695"/>
            <a:ext cx="10515529" cy="5183316"/>
          </a:xfrm>
        </p:spPr>
      </p:pic>
      <p:sp>
        <p:nvSpPr>
          <p:cNvPr id="3" name="Title 2">
            <a:extLst>
              <a:ext uri="{FF2B5EF4-FFF2-40B4-BE49-F238E27FC236}">
                <a16:creationId xmlns:a16="http://schemas.microsoft.com/office/drawing/2014/main" id="{74FC017C-2A52-AE9F-CC2C-DF0EB2B07DB6}"/>
              </a:ext>
            </a:extLst>
          </p:cNvPr>
          <p:cNvSpPr>
            <a:spLocks noGrp="1"/>
          </p:cNvSpPr>
          <p:nvPr>
            <p:ph type="title"/>
          </p:nvPr>
        </p:nvSpPr>
        <p:spPr/>
        <p:txBody>
          <a:bodyPr/>
          <a:lstStyle/>
          <a:p>
            <a:r>
              <a:rPr lang="en-US" dirty="0">
                <a:latin typeface="Noto Sans"/>
                <a:ea typeface="Noto Sans"/>
                <a:cs typeface="Noto Sans"/>
              </a:rPr>
              <a:t>Importance</a:t>
            </a:r>
            <a:endParaRPr lang="en-US" dirty="0"/>
          </a:p>
        </p:txBody>
      </p:sp>
    </p:spTree>
    <p:extLst>
      <p:ext uri="{BB962C8B-B14F-4D97-AF65-F5344CB8AC3E}">
        <p14:creationId xmlns:p14="http://schemas.microsoft.com/office/powerpoint/2010/main" val="20499207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text on a pink background&#10;&#10;Description automatically generated">
            <a:extLst>
              <a:ext uri="{FF2B5EF4-FFF2-40B4-BE49-F238E27FC236}">
                <a16:creationId xmlns:a16="http://schemas.microsoft.com/office/drawing/2014/main" id="{15E99C2D-10E7-6828-9BF5-24F2EE1C3164}"/>
              </a:ext>
            </a:extLst>
          </p:cNvPr>
          <p:cNvPicPr>
            <a:picLocks noGrp="1" noChangeAspect="1"/>
          </p:cNvPicPr>
          <p:nvPr>
            <p:ph idx="1"/>
          </p:nvPr>
        </p:nvPicPr>
        <p:blipFill>
          <a:blip r:embed="rId2"/>
          <a:stretch>
            <a:fillRect/>
          </a:stretch>
        </p:blipFill>
        <p:spPr>
          <a:xfrm>
            <a:off x="838418" y="1334681"/>
            <a:ext cx="10521260" cy="4700359"/>
          </a:xfrm>
        </p:spPr>
      </p:pic>
      <p:sp>
        <p:nvSpPr>
          <p:cNvPr id="3" name="Title 2">
            <a:extLst>
              <a:ext uri="{FF2B5EF4-FFF2-40B4-BE49-F238E27FC236}">
                <a16:creationId xmlns:a16="http://schemas.microsoft.com/office/drawing/2014/main" id="{73C31AA9-3BD3-F4E2-D787-8975B0B523FA}"/>
              </a:ext>
            </a:extLst>
          </p:cNvPr>
          <p:cNvSpPr>
            <a:spLocks noGrp="1"/>
          </p:cNvSpPr>
          <p:nvPr>
            <p:ph type="title"/>
          </p:nvPr>
        </p:nvSpPr>
        <p:spPr/>
        <p:txBody>
          <a:bodyPr/>
          <a:lstStyle/>
          <a:p>
            <a:r>
              <a:rPr lang="en-US" dirty="0">
                <a:latin typeface="Noto Sans"/>
                <a:ea typeface="Noto Sans"/>
                <a:cs typeface="Noto Sans"/>
              </a:rPr>
              <a:t>Elements in monitoring</a:t>
            </a:r>
            <a:endParaRPr lang="en-US" dirty="0"/>
          </a:p>
        </p:txBody>
      </p:sp>
    </p:spTree>
    <p:extLst>
      <p:ext uri="{BB962C8B-B14F-4D97-AF65-F5344CB8AC3E}">
        <p14:creationId xmlns:p14="http://schemas.microsoft.com/office/powerpoint/2010/main" val="33558513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9A11E1-ECC5-45C7-9B5F-FDAF2E752AA0}"/>
              </a:ext>
            </a:extLst>
          </p:cNvPr>
          <p:cNvSpPr>
            <a:spLocks noGrp="1"/>
          </p:cNvSpPr>
          <p:nvPr>
            <p:ph type="title"/>
          </p:nvPr>
        </p:nvSpPr>
        <p:spPr/>
        <p:txBody>
          <a:bodyPr/>
          <a:lstStyle/>
          <a:p>
            <a:r>
              <a:rPr lang="en-US" dirty="0"/>
              <a:t>M</a:t>
            </a:r>
            <a:r>
              <a:rPr lang="en-US" sz="3200" dirty="0"/>
              <a:t>onitoring Activities</a:t>
            </a:r>
            <a:endParaRPr lang="en-US" dirty="0"/>
          </a:p>
        </p:txBody>
      </p:sp>
      <p:graphicFrame>
        <p:nvGraphicFramePr>
          <p:cNvPr id="7" name="Table 7">
            <a:extLst>
              <a:ext uri="{FF2B5EF4-FFF2-40B4-BE49-F238E27FC236}">
                <a16:creationId xmlns:a16="http://schemas.microsoft.com/office/drawing/2014/main" id="{5BE3F64B-05F2-C990-3252-D7A6384F8E56}"/>
              </a:ext>
            </a:extLst>
          </p:cNvPr>
          <p:cNvGraphicFramePr>
            <a:graphicFrameLocks noGrp="1"/>
          </p:cNvGraphicFramePr>
          <p:nvPr>
            <p:ph idx="1"/>
            <p:extLst>
              <p:ext uri="{D42A27DB-BD31-4B8C-83A1-F6EECF244321}">
                <p14:modId xmlns:p14="http://schemas.microsoft.com/office/powerpoint/2010/main" val="3006022986"/>
              </p:ext>
            </p:extLst>
          </p:nvPr>
        </p:nvGraphicFramePr>
        <p:xfrm>
          <a:off x="1" y="1247404"/>
          <a:ext cx="12192000" cy="64008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384432310"/>
                    </a:ext>
                  </a:extLst>
                </a:gridCol>
              </a:tblGrid>
              <a:tr h="370840">
                <a:tc>
                  <a:txBody>
                    <a:bodyPr/>
                    <a:lstStyle/>
                    <a:p>
                      <a:r>
                        <a:rPr lang="en-US" sz="1800" b="0" i="0"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Each subaward activity needs to be monitored to ensure that it meets its performance goals and contractually is compliant. </a:t>
                      </a:r>
                      <a:endParaRPr lang="en-US" dirty="0">
                        <a:latin typeface="Noto Sans" panose="020B0502040504020204" pitchFamily="34" charset="0"/>
                        <a:ea typeface="Noto Sans" panose="020B0502040504020204" pitchFamily="34" charset="0"/>
                        <a:cs typeface="Noto Sans" panose="020B0502040504020204" pitchFamily="34" charset="0"/>
                      </a:endParaRPr>
                    </a:p>
                  </a:txBody>
                  <a:tcPr/>
                </a:tc>
                <a:extLst>
                  <a:ext uri="{0D108BD9-81ED-4DB2-BD59-A6C34878D82A}">
                    <a16:rowId xmlns:a16="http://schemas.microsoft.com/office/drawing/2014/main" val="3825703860"/>
                  </a:ext>
                </a:extLst>
              </a:tr>
            </a:tbl>
          </a:graphicData>
        </a:graphic>
      </p:graphicFrame>
      <p:graphicFrame>
        <p:nvGraphicFramePr>
          <p:cNvPr id="8" name="Table 8">
            <a:extLst>
              <a:ext uri="{FF2B5EF4-FFF2-40B4-BE49-F238E27FC236}">
                <a16:creationId xmlns:a16="http://schemas.microsoft.com/office/drawing/2014/main" id="{A308C6D5-1DD6-2C15-7981-81EE97DE571A}"/>
              </a:ext>
            </a:extLst>
          </p:cNvPr>
          <p:cNvGraphicFramePr>
            <a:graphicFrameLocks noGrp="1"/>
          </p:cNvGraphicFramePr>
          <p:nvPr>
            <p:extLst>
              <p:ext uri="{D42A27DB-BD31-4B8C-83A1-F6EECF244321}">
                <p14:modId xmlns:p14="http://schemas.microsoft.com/office/powerpoint/2010/main" val="2163047814"/>
              </p:ext>
            </p:extLst>
          </p:nvPr>
        </p:nvGraphicFramePr>
        <p:xfrm>
          <a:off x="0" y="2036710"/>
          <a:ext cx="12192000" cy="579032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35128856"/>
                    </a:ext>
                  </a:extLst>
                </a:gridCol>
                <a:gridCol w="3214255">
                  <a:extLst>
                    <a:ext uri="{9D8B030D-6E8A-4147-A177-3AD203B41FA5}">
                      <a16:colId xmlns:a16="http://schemas.microsoft.com/office/drawing/2014/main" val="2790753976"/>
                    </a:ext>
                  </a:extLst>
                </a:gridCol>
                <a:gridCol w="2881745">
                  <a:extLst>
                    <a:ext uri="{9D8B030D-6E8A-4147-A177-3AD203B41FA5}">
                      <a16:colId xmlns:a16="http://schemas.microsoft.com/office/drawing/2014/main" val="110484848"/>
                    </a:ext>
                  </a:extLst>
                </a:gridCol>
                <a:gridCol w="3048000">
                  <a:extLst>
                    <a:ext uri="{9D8B030D-6E8A-4147-A177-3AD203B41FA5}">
                      <a16:colId xmlns:a16="http://schemas.microsoft.com/office/drawing/2014/main" val="3152559564"/>
                    </a:ext>
                  </a:extLst>
                </a:gridCol>
              </a:tblGrid>
              <a:tr h="1065928">
                <a:tc>
                  <a:txBody>
                    <a:bodyPr/>
                    <a:lstStyle/>
                    <a:p>
                      <a:pPr algn="ctr"/>
                      <a:r>
                        <a:rPr lang="en-US" sz="1800" b="1" i="0" kern="1200" dirty="0">
                          <a:solidFill>
                            <a:schemeClr val="lt1"/>
                          </a:solidFill>
                          <a:effectLst/>
                          <a:latin typeface="Noto Sans" panose="020B0502040504020204" pitchFamily="34" charset="0"/>
                          <a:ea typeface="Noto Sans" panose="020B0502040504020204" pitchFamily="34" charset="0"/>
                          <a:cs typeface="Noto Sans" panose="020B0502040504020204" pitchFamily="34" charset="0"/>
                        </a:rPr>
                        <a:t>Review of</a:t>
                      </a:r>
                      <a:br>
                        <a:rPr lang="en-US" sz="1800" b="1" i="0" kern="1200" dirty="0">
                          <a:solidFill>
                            <a:schemeClr val="lt1"/>
                          </a:solidFill>
                          <a:effectLst/>
                          <a:latin typeface="Noto Sans" panose="020B0502040504020204" pitchFamily="34" charset="0"/>
                          <a:ea typeface="Noto Sans" panose="020B0502040504020204" pitchFamily="34" charset="0"/>
                          <a:cs typeface="Noto Sans" panose="020B0502040504020204" pitchFamily="34" charset="0"/>
                        </a:rPr>
                      </a:br>
                      <a:r>
                        <a:rPr lang="en-US" sz="1800" b="1" i="0" kern="1200" dirty="0">
                          <a:solidFill>
                            <a:schemeClr val="lt1"/>
                          </a:solidFill>
                          <a:effectLst/>
                          <a:latin typeface="Noto Sans" panose="020B0502040504020204" pitchFamily="34" charset="0"/>
                          <a:ea typeface="Noto Sans" panose="020B0502040504020204" pitchFamily="34" charset="0"/>
                          <a:cs typeface="Noto Sans" panose="020B0502040504020204" pitchFamily="34" charset="0"/>
                        </a:rPr>
                        <a:t>Program</a:t>
                      </a:r>
                      <a:br>
                        <a:rPr lang="en-US" sz="1800" b="1" i="0" kern="1200" dirty="0">
                          <a:solidFill>
                            <a:schemeClr val="lt1"/>
                          </a:solidFill>
                          <a:effectLst/>
                          <a:latin typeface="Noto Sans" panose="020B0502040504020204" pitchFamily="34" charset="0"/>
                          <a:ea typeface="Noto Sans" panose="020B0502040504020204" pitchFamily="34" charset="0"/>
                          <a:cs typeface="Noto Sans" panose="020B0502040504020204" pitchFamily="34" charset="0"/>
                        </a:rPr>
                      </a:br>
                      <a:r>
                        <a:rPr lang="en-US" sz="1800" b="1" i="0" kern="1200" dirty="0">
                          <a:solidFill>
                            <a:schemeClr val="lt1"/>
                          </a:solidFill>
                          <a:effectLst/>
                          <a:latin typeface="Noto Sans" panose="020B0502040504020204" pitchFamily="34" charset="0"/>
                          <a:ea typeface="Noto Sans" panose="020B0502040504020204" pitchFamily="34" charset="0"/>
                          <a:cs typeface="Noto Sans" panose="020B0502040504020204" pitchFamily="34" charset="0"/>
                        </a:rPr>
                        <a:t>and Data Reports</a:t>
                      </a:r>
                      <a:r>
                        <a:rPr lang="en-US" dirty="0">
                          <a:latin typeface="Noto Sans" panose="020B0502040504020204" pitchFamily="34" charset="0"/>
                          <a:ea typeface="Noto Sans" panose="020B0502040504020204" pitchFamily="34" charset="0"/>
                          <a:cs typeface="Noto Sans" panose="020B0502040504020204" pitchFamily="34" charset="0"/>
                        </a:rPr>
                        <a:t> </a:t>
                      </a:r>
                    </a:p>
                  </a:txBody>
                  <a:tcPr/>
                </a:tc>
                <a:tc>
                  <a:txBody>
                    <a:bodyPr/>
                    <a:lstStyle/>
                    <a:p>
                      <a:pPr algn="ctr"/>
                      <a:r>
                        <a:rPr lang="en-US" sz="1800" b="1" i="0" kern="1200" dirty="0">
                          <a:solidFill>
                            <a:schemeClr val="lt1"/>
                          </a:solidFill>
                          <a:effectLst/>
                          <a:latin typeface="Noto Sans" panose="020B0502040504020204" pitchFamily="34" charset="0"/>
                          <a:ea typeface="Noto Sans" panose="020B0502040504020204" pitchFamily="34" charset="0"/>
                          <a:cs typeface="Noto Sans" panose="020B0502040504020204" pitchFamily="34" charset="0"/>
                        </a:rPr>
                        <a:t>Site Visits</a:t>
                      </a:r>
                      <a:r>
                        <a:rPr lang="en-US" dirty="0">
                          <a:latin typeface="Noto Sans" panose="020B0502040504020204" pitchFamily="34" charset="0"/>
                          <a:ea typeface="Noto Sans" panose="020B0502040504020204" pitchFamily="34" charset="0"/>
                          <a:cs typeface="Noto Sans" panose="020B0502040504020204" pitchFamily="34" charset="0"/>
                        </a:rPr>
                        <a:t> </a:t>
                      </a:r>
                      <a:br>
                        <a:rPr lang="en-US" dirty="0">
                          <a:latin typeface="Noto Sans" panose="020B0502040504020204" pitchFamily="34" charset="0"/>
                          <a:ea typeface="Noto Sans" panose="020B0502040504020204" pitchFamily="34" charset="0"/>
                          <a:cs typeface="Noto Sans" panose="020B0502040504020204" pitchFamily="34" charset="0"/>
                        </a:rPr>
                      </a:br>
                      <a:endParaRPr lang="en-US" dirty="0">
                        <a:latin typeface="Noto Sans" panose="020B0502040504020204" pitchFamily="34" charset="0"/>
                        <a:ea typeface="Noto Sans" panose="020B0502040504020204" pitchFamily="34" charset="0"/>
                        <a:cs typeface="Noto Sans" panose="020B0502040504020204" pitchFamily="34" charset="0"/>
                      </a:endParaRPr>
                    </a:p>
                  </a:txBody>
                  <a:tcPr/>
                </a:tc>
                <a:tc>
                  <a:txBody>
                    <a:bodyPr/>
                    <a:lstStyle/>
                    <a:p>
                      <a:pPr algn="ctr"/>
                      <a:r>
                        <a:rPr lang="en-US" sz="1800" b="1" i="0" kern="1200" dirty="0">
                          <a:solidFill>
                            <a:schemeClr val="lt1"/>
                          </a:solidFill>
                          <a:effectLst/>
                          <a:latin typeface="Noto Sans"/>
                          <a:ea typeface="Noto Sans"/>
                          <a:cs typeface="Noto Sans"/>
                        </a:rPr>
                        <a:t>Tracking</a:t>
                      </a:r>
                      <a:br>
                        <a:rPr lang="en-US" sz="1800" b="1" i="0" kern="1200" dirty="0">
                          <a:solidFill>
                            <a:srgbClr val="FFFFFF"/>
                          </a:solidFill>
                          <a:effectLst/>
                          <a:latin typeface="Noto Sans"/>
                          <a:ea typeface="Noto Sans"/>
                          <a:cs typeface="Noto Sans"/>
                        </a:rPr>
                      </a:br>
                      <a:r>
                        <a:rPr lang="en-US" sz="1800" b="1" i="0" kern="1200" dirty="0">
                          <a:solidFill>
                            <a:schemeClr val="lt1"/>
                          </a:solidFill>
                          <a:effectLst/>
                          <a:latin typeface="Noto Sans"/>
                          <a:ea typeface="Noto Sans"/>
                          <a:cs typeface="Noto Sans"/>
                        </a:rPr>
                        <a:t>Contractual</a:t>
                      </a:r>
                      <a:br>
                        <a:rPr lang="en-US" sz="1800" b="1" i="0" kern="1200" dirty="0">
                          <a:solidFill>
                            <a:srgbClr val="FFFFFF"/>
                          </a:solidFill>
                          <a:effectLst/>
                          <a:latin typeface="Noto Sans"/>
                          <a:ea typeface="Noto Sans"/>
                          <a:cs typeface="Noto Sans"/>
                        </a:rPr>
                      </a:br>
                      <a:r>
                        <a:rPr lang="en-US" sz="1800" b="1" i="0" kern="1200" dirty="0">
                          <a:solidFill>
                            <a:schemeClr val="lt1"/>
                          </a:solidFill>
                          <a:effectLst/>
                          <a:latin typeface="Noto Sans"/>
                          <a:ea typeface="Noto Sans"/>
                          <a:cs typeface="Noto Sans"/>
                        </a:rPr>
                        <a:t>Compliance</a:t>
                      </a:r>
                      <a:r>
                        <a:rPr lang="en-US" dirty="0">
                          <a:latin typeface="Noto Sans"/>
                          <a:ea typeface="Noto Sans"/>
                          <a:cs typeface="Noto Sans"/>
                        </a:rPr>
                        <a:t> </a:t>
                      </a:r>
                      <a:endParaRPr lang="en-US" dirty="0">
                        <a:latin typeface="Noto Sans" panose="020B0502040504020204" pitchFamily="34" charset="0"/>
                        <a:ea typeface="Noto Sans" panose="020B0502040504020204" pitchFamily="34" charset="0"/>
                        <a:cs typeface="Noto Sans" panose="020B0502040504020204" pitchFamily="34" charset="0"/>
                      </a:endParaRPr>
                    </a:p>
                  </a:txBody>
                  <a:tcPr/>
                </a:tc>
                <a:tc>
                  <a:txBody>
                    <a:bodyPr/>
                    <a:lstStyle/>
                    <a:p>
                      <a:pPr algn="ctr"/>
                      <a:r>
                        <a:rPr lang="en-US" sz="1800" b="1" i="0" kern="1200" dirty="0">
                          <a:solidFill>
                            <a:schemeClr val="lt1"/>
                          </a:solidFill>
                          <a:effectLst/>
                          <a:latin typeface="Noto Sans"/>
                          <a:ea typeface="Noto Sans"/>
                          <a:cs typeface="Noto Sans"/>
                        </a:rPr>
                        <a:t>Subrecipient</a:t>
                      </a:r>
                      <a:br>
                        <a:rPr lang="en-US" sz="1800" b="1" i="0" kern="1200" dirty="0">
                          <a:solidFill>
                            <a:srgbClr val="FFFFFF"/>
                          </a:solidFill>
                          <a:effectLst/>
                          <a:latin typeface="Noto Sans"/>
                          <a:ea typeface="Noto Sans"/>
                          <a:cs typeface="Noto Sans"/>
                        </a:rPr>
                      </a:br>
                      <a:r>
                        <a:rPr lang="en-US" sz="1800" b="1" i="0" kern="1200" dirty="0">
                          <a:solidFill>
                            <a:schemeClr val="lt1"/>
                          </a:solidFill>
                          <a:effectLst/>
                          <a:latin typeface="Noto Sans"/>
                          <a:ea typeface="Noto Sans"/>
                          <a:cs typeface="Noto Sans"/>
                        </a:rPr>
                        <a:t>Audits</a:t>
                      </a:r>
                      <a:br>
                        <a:rPr lang="en-US" sz="1800" b="1" i="0" kern="1200" dirty="0">
                          <a:solidFill>
                            <a:srgbClr val="FFFFFF"/>
                          </a:solidFill>
                          <a:effectLst/>
                          <a:latin typeface="Noto Sans"/>
                          <a:ea typeface="Noto Sans"/>
                          <a:cs typeface="Noto Sans"/>
                        </a:rPr>
                      </a:br>
                      <a:r>
                        <a:rPr lang="en-US" sz="1800" b="1" i="0" kern="1200" dirty="0">
                          <a:solidFill>
                            <a:schemeClr val="lt1"/>
                          </a:solidFill>
                          <a:effectLst/>
                          <a:latin typeface="Noto Sans"/>
                          <a:ea typeface="Noto Sans"/>
                          <a:cs typeface="Noto Sans"/>
                        </a:rPr>
                        <a:t>(as required)</a:t>
                      </a:r>
                      <a:r>
                        <a:rPr lang="en-US" dirty="0">
                          <a:latin typeface="Noto Sans"/>
                          <a:ea typeface="Noto Sans"/>
                          <a:cs typeface="Noto Sans"/>
                        </a:rPr>
                        <a:t> </a:t>
                      </a:r>
                      <a:endParaRPr lang="en-US" dirty="0">
                        <a:latin typeface="Noto Sans" panose="020B0502040504020204" pitchFamily="34" charset="0"/>
                        <a:ea typeface="Noto Sans" panose="020B0502040504020204" pitchFamily="34" charset="0"/>
                        <a:cs typeface="Noto Sans" panose="020B0502040504020204" pitchFamily="34" charset="0"/>
                      </a:endParaRPr>
                    </a:p>
                  </a:txBody>
                  <a:tcPr/>
                </a:tc>
                <a:extLst>
                  <a:ext uri="{0D108BD9-81ED-4DB2-BD59-A6C34878D82A}">
                    <a16:rowId xmlns:a16="http://schemas.microsoft.com/office/drawing/2014/main" val="4076206272"/>
                  </a:ext>
                </a:extLst>
              </a:tr>
              <a:tr h="3239796">
                <a:tc>
                  <a:txBody>
                    <a:bodyPr/>
                    <a:lstStyle/>
                    <a:p>
                      <a:pPr marL="0" lvl="0" indent="0" algn="l">
                        <a:buFont typeface="Courier New" panose="02070309020205020404" pitchFamily="49" charset="0"/>
                        <a:buNone/>
                      </a:pPr>
                      <a:r>
                        <a:rPr lang="en-US" sz="1600" b="1" i="1" dirty="0">
                          <a:solidFill>
                            <a:schemeClr val="tx1"/>
                          </a:solidFill>
                          <a:latin typeface="Noto Sans" panose="020B0502040504020204" pitchFamily="34" charset="0"/>
                          <a:ea typeface="Noto Sans" panose="020B0502040504020204" pitchFamily="34" charset="0"/>
                          <a:cs typeface="Noto Sans" panose="020B0502040504020204" pitchFamily="34" charset="0"/>
                        </a:rPr>
                        <a:t>Review and progress tracking:</a:t>
                      </a:r>
                    </a:p>
                    <a:p>
                      <a:pPr marL="514350" lvl="1" indent="-171450">
                        <a:buFont typeface="Courier New" panose="02070309020205020404" pitchFamily="49" charset="0"/>
                        <a:buChar char="o"/>
                      </a:pPr>
                      <a:r>
                        <a:rPr lang="en-US" sz="1600" dirty="0">
                          <a:latin typeface="Noto Sans" panose="020B0502040504020204" pitchFamily="34" charset="0"/>
                          <a:ea typeface="Noto Sans" panose="020B0502040504020204" pitchFamily="34" charset="0"/>
                          <a:cs typeface="Noto Sans" panose="020B0502040504020204" pitchFamily="34" charset="0"/>
                        </a:rPr>
                        <a:t>Weekly and monthly progress tracking</a:t>
                      </a:r>
                      <a:endParaRPr lang="en-US" sz="1600" i="1" dirty="0">
                        <a:latin typeface="Noto Sans" panose="020B0502040504020204" pitchFamily="34" charset="0"/>
                        <a:ea typeface="Noto Sans" panose="020B0502040504020204" pitchFamily="34" charset="0"/>
                        <a:cs typeface="Noto Sans" panose="020B0502040504020204" pitchFamily="34" charset="0"/>
                      </a:endParaRPr>
                    </a:p>
                    <a:p>
                      <a:pPr marL="514350" lvl="1" indent="-171450">
                        <a:buFont typeface="Courier New" panose="02070309020205020404" pitchFamily="49" charset="0"/>
                        <a:buChar char="o"/>
                      </a:pPr>
                      <a:r>
                        <a:rPr lang="en-US" sz="1600" dirty="0">
                          <a:latin typeface="Noto Sans" panose="020B0502040504020204" pitchFamily="34" charset="0"/>
                          <a:ea typeface="Noto Sans" panose="020B0502040504020204" pitchFamily="34" charset="0"/>
                          <a:cs typeface="Noto Sans" panose="020B0502040504020204" pitchFamily="34" charset="0"/>
                        </a:rPr>
                        <a:t>Monthly Review Meeting</a:t>
                      </a:r>
                    </a:p>
                    <a:p>
                      <a:pPr marL="514350" lvl="1" indent="-171450">
                        <a:buFont typeface="Courier New" panose="02070309020205020404" pitchFamily="49" charset="0"/>
                        <a:buChar char="o"/>
                      </a:pPr>
                      <a:r>
                        <a:rPr lang="en-US" sz="1600" dirty="0">
                          <a:latin typeface="Noto Sans" panose="020B0502040504020204" pitchFamily="34" charset="0"/>
                          <a:ea typeface="Noto Sans" panose="020B0502040504020204" pitchFamily="34" charset="0"/>
                          <a:cs typeface="Noto Sans" panose="020B0502040504020204" pitchFamily="34" charset="0"/>
                        </a:rPr>
                        <a:t>Quarterly Data  Verification</a:t>
                      </a:r>
                    </a:p>
                    <a:p>
                      <a:pPr marL="514350" lvl="1" indent="-171450">
                        <a:buFont typeface="Courier New" panose="02070309020205020404" pitchFamily="49" charset="0"/>
                        <a:buChar char="o"/>
                      </a:pPr>
                      <a:r>
                        <a:rPr lang="en-US" sz="1600" dirty="0">
                          <a:latin typeface="Noto Sans" panose="020B0502040504020204" pitchFamily="34" charset="0"/>
                          <a:ea typeface="Noto Sans" panose="020B0502040504020204" pitchFamily="34" charset="0"/>
                          <a:cs typeface="Noto Sans" panose="020B0502040504020204" pitchFamily="34" charset="0"/>
                        </a:rPr>
                        <a:t>Semi-annual Data Quality Assessment</a:t>
                      </a:r>
                    </a:p>
                    <a:p>
                      <a:pPr marL="0" lvl="0" indent="0">
                        <a:buFont typeface="Arial" panose="020B0604020202020204" pitchFamily="34" charset="0"/>
                        <a:buNone/>
                      </a:pPr>
                      <a:r>
                        <a:rPr lang="en-US" sz="1600" b="1" i="1" dirty="0">
                          <a:solidFill>
                            <a:schemeClr val="tx1"/>
                          </a:solidFill>
                          <a:latin typeface="Noto Sans" panose="020B0502040504020204" pitchFamily="34" charset="0"/>
                          <a:ea typeface="Noto Sans" panose="020B0502040504020204" pitchFamily="34" charset="0"/>
                          <a:cs typeface="Noto Sans" panose="020B0502040504020204" pitchFamily="34" charset="0"/>
                        </a:rPr>
                        <a:t>Planning &amp; Reporting:</a:t>
                      </a:r>
                    </a:p>
                    <a:p>
                      <a:pPr marL="557213" lvl="1" indent="-214313">
                        <a:buFont typeface="Courier New" panose="02070309020205020404" pitchFamily="49" charset="0"/>
                        <a:buChar char="o"/>
                      </a:pPr>
                      <a:r>
                        <a:rPr lang="en-US" sz="1600" dirty="0">
                          <a:latin typeface="Noto Sans" panose="020B0502040504020204" pitchFamily="34" charset="0"/>
                          <a:ea typeface="Noto Sans" panose="020B0502040504020204" pitchFamily="34" charset="0"/>
                          <a:cs typeface="Noto Sans" panose="020B0502040504020204" pitchFamily="34" charset="0"/>
                        </a:rPr>
                        <a:t>Quarterly Work Plan</a:t>
                      </a:r>
                    </a:p>
                    <a:p>
                      <a:pPr marL="557213" lvl="1" indent="-214313">
                        <a:buFont typeface="Courier New" panose="02070309020205020404" pitchFamily="49" charset="0"/>
                        <a:buChar char="o"/>
                      </a:pPr>
                      <a:r>
                        <a:rPr lang="en-US" sz="1600" dirty="0">
                          <a:latin typeface="Noto Sans" panose="020B0502040504020204" pitchFamily="34" charset="0"/>
                          <a:ea typeface="Noto Sans" panose="020B0502040504020204" pitchFamily="34" charset="0"/>
                          <a:cs typeface="Noto Sans" panose="020B0502040504020204" pitchFamily="34" charset="0"/>
                        </a:rPr>
                        <a:t>Program updates</a:t>
                      </a:r>
                    </a:p>
                    <a:p>
                      <a:pPr marL="557213" lvl="1" indent="-214313">
                        <a:buFont typeface="Courier New" panose="02070309020205020404" pitchFamily="49" charset="0"/>
                        <a:buChar char="o"/>
                      </a:pPr>
                      <a:r>
                        <a:rPr lang="en-US" sz="1600" dirty="0">
                          <a:latin typeface="Noto Sans" panose="020B0502040504020204" pitchFamily="34" charset="0"/>
                          <a:ea typeface="Noto Sans" panose="020B0502040504020204" pitchFamily="34" charset="0"/>
                          <a:cs typeface="Noto Sans" panose="020B0502040504020204" pitchFamily="34" charset="0"/>
                        </a:rPr>
                        <a:t>Project Indicator Form</a:t>
                      </a:r>
                    </a:p>
                    <a:p>
                      <a:pPr marL="557213" lvl="1" indent="-214313">
                        <a:buFont typeface="Courier New" panose="02070309020205020404" pitchFamily="49" charset="0"/>
                        <a:buChar char="o"/>
                      </a:pPr>
                      <a:r>
                        <a:rPr lang="en-US" sz="1600" dirty="0">
                          <a:latin typeface="Noto Sans" panose="020B0502040504020204" pitchFamily="34" charset="0"/>
                          <a:ea typeface="Noto Sans" panose="020B0502040504020204" pitchFamily="34" charset="0"/>
                          <a:cs typeface="Noto Sans" panose="020B0502040504020204" pitchFamily="34" charset="0"/>
                        </a:rPr>
                        <a:t>Quarterly Narrative Report</a:t>
                      </a:r>
                    </a:p>
                    <a:p>
                      <a:pPr marL="557213" lvl="1" indent="-214313">
                        <a:buFont typeface="Courier New" panose="02070309020205020404" pitchFamily="49" charset="0"/>
                        <a:buChar char="o"/>
                      </a:pPr>
                      <a:r>
                        <a:rPr lang="en-US" sz="1600" dirty="0">
                          <a:latin typeface="Noto Sans" panose="020B0502040504020204" pitchFamily="34" charset="0"/>
                          <a:ea typeface="Noto Sans" panose="020B0502040504020204" pitchFamily="34" charset="0"/>
                          <a:cs typeface="Noto Sans" panose="020B0502040504020204" pitchFamily="34" charset="0"/>
                        </a:rPr>
                        <a:t>Final Narrative Report</a:t>
                      </a:r>
                    </a:p>
                    <a:p>
                      <a:pPr marL="557213" lvl="1" indent="-214313">
                        <a:buFont typeface="Courier New" panose="02070309020205020404" pitchFamily="49" charset="0"/>
                        <a:buChar char="o"/>
                      </a:pPr>
                      <a:r>
                        <a:rPr lang="en-US" sz="1600" dirty="0">
                          <a:latin typeface="Noto Sans" panose="020B0502040504020204" pitchFamily="34" charset="0"/>
                          <a:ea typeface="Noto Sans" panose="020B0502040504020204" pitchFamily="34" charset="0"/>
                          <a:cs typeface="Noto Sans" panose="020B0502040504020204" pitchFamily="34" charset="0"/>
                        </a:rPr>
                        <a:t>EMMP</a:t>
                      </a:r>
                    </a:p>
                    <a:p>
                      <a:endParaRPr lang="en-US" sz="1600" b="1" dirty="0">
                        <a:latin typeface="Noto Sans" panose="020B0502040504020204" pitchFamily="34" charset="0"/>
                        <a:ea typeface="Noto Sans" panose="020B0502040504020204" pitchFamily="34" charset="0"/>
                        <a:cs typeface="Noto Sans" panose="020B05020405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If it is not possible or practical for annual site visits to occur, this needs to be documented and archived in the subaward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Annual site visits by Grants Unit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dirty="0">
                          <a:solidFill>
                            <a:schemeClr val="tx1"/>
                          </a:solidFill>
                          <a:latin typeface="Noto Sans" panose="020B0502040504020204" pitchFamily="34" charset="0"/>
                          <a:ea typeface="Noto Sans" panose="020B0502040504020204" pitchFamily="34" charset="0"/>
                          <a:cs typeface="Noto Sans" panose="020B0502040504020204" pitchFamily="34" charset="0"/>
                        </a:rPr>
                        <a:t>Supportive supervision and onsite coaching by different units (SI, Technical, SBC </a:t>
                      </a:r>
                      <a:r>
                        <a:rPr lang="en-US" sz="1600" b="1" i="1" dirty="0" err="1">
                          <a:solidFill>
                            <a:schemeClr val="tx1"/>
                          </a:solidFill>
                          <a:latin typeface="Noto Sans" panose="020B0502040504020204" pitchFamily="34" charset="0"/>
                          <a:ea typeface="Noto Sans" panose="020B0502040504020204" pitchFamily="34" charset="0"/>
                          <a:cs typeface="Noto Sans" panose="020B0502040504020204" pitchFamily="34" charset="0"/>
                        </a:rPr>
                        <a:t>etc</a:t>
                      </a:r>
                      <a:r>
                        <a:rPr lang="en-US" sz="1600" b="1" i="1" dirty="0">
                          <a:solidFill>
                            <a:schemeClr val="tx1"/>
                          </a:solidFill>
                          <a:latin typeface="Noto Sans" panose="020B0502040504020204" pitchFamily="34" charset="0"/>
                          <a:ea typeface="Noto Sans" panose="020B0502040504020204" pitchFamily="34" charset="0"/>
                          <a:cs typeface="Noto Sans" panose="020B0502040504020204" pitchFamily="34" charset="0"/>
                        </a:rPr>
                        <a:t>)</a:t>
                      </a:r>
                    </a:p>
                    <a:p>
                      <a:endPar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endPar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endParaRPr lang="en-US" sz="1600" dirty="0">
                        <a:latin typeface="Noto Sans" panose="020B0502040504020204" pitchFamily="34" charset="0"/>
                        <a:ea typeface="Noto Sans" panose="020B0502040504020204" pitchFamily="34" charset="0"/>
                        <a:cs typeface="Noto Sans" panose="020B0502040504020204" pitchFamily="34" charset="0"/>
                      </a:endParaRPr>
                    </a:p>
                  </a:txBody>
                  <a:tcPr/>
                </a:tc>
                <a:tc>
                  <a:txBody>
                    <a:bodyPr/>
                    <a:lstStyle/>
                    <a:p>
                      <a:endPar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r>
                        <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SFR</a:t>
                      </a:r>
                    </a:p>
                    <a:p>
                      <a:pPr lvl="1"/>
                      <a:r>
                        <a:rPr lang="en-US" sz="1600" b="1" i="1"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Budget vs Expenditure</a:t>
                      </a:r>
                    </a:p>
                    <a:p>
                      <a:pPr lvl="1"/>
                      <a:r>
                        <a:rPr lang="en-US" sz="1600" b="1" i="1"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Quarterly Budget Projection</a:t>
                      </a:r>
                    </a:p>
                    <a:p>
                      <a:endPar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r>
                        <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SAT/DPA</a:t>
                      </a:r>
                    </a:p>
                    <a:p>
                      <a:endPar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r>
                        <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Special Award Condition</a:t>
                      </a:r>
                    </a:p>
                    <a:p>
                      <a:endPar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r>
                        <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Substantial involvements</a:t>
                      </a:r>
                    </a:p>
                    <a:p>
                      <a:endPar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r>
                        <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VAT reporting</a:t>
                      </a:r>
                    </a:p>
                    <a:p>
                      <a:endPar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r>
                        <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Inventory reporting</a:t>
                      </a:r>
                    </a:p>
                    <a:p>
                      <a:endPar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r>
                        <a:rPr lang="en-US" sz="1600" b="1"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Cost share if any</a:t>
                      </a:r>
                      <a:endParaRPr lang="en-US" sz="1600" b="1" dirty="0">
                        <a:latin typeface="Noto Sans" panose="020B0502040504020204" pitchFamily="34" charset="0"/>
                        <a:ea typeface="Noto Sans" panose="020B0502040504020204" pitchFamily="34" charset="0"/>
                        <a:cs typeface="Noto Sans" panose="020B0502040504020204" pitchFamily="34" charset="0"/>
                      </a:endParaRPr>
                    </a:p>
                  </a:txBody>
                  <a:tcPr/>
                </a:tc>
                <a:tc>
                  <a:txBody>
                    <a:bodyPr/>
                    <a:lstStyle/>
                    <a:p>
                      <a:r>
                        <a:rPr lang="en-US" sz="1600" b="1" i="1" kern="1200" dirty="0">
                          <a:solidFill>
                            <a:schemeClr val="dk1"/>
                          </a:solidFill>
                          <a:effectLst/>
                          <a:latin typeface="Noto Sans"/>
                          <a:ea typeface="Noto Sans"/>
                          <a:cs typeface="Noto Sans"/>
                        </a:rPr>
                        <a:t>Monitor the threshold for audit</a:t>
                      </a:r>
                      <a:r>
                        <a:rPr lang="en-US" sz="1600" b="0" i="0" kern="1200" dirty="0">
                          <a:solidFill>
                            <a:schemeClr val="dk1"/>
                          </a:solidFill>
                          <a:effectLst/>
                          <a:latin typeface="Noto Sans"/>
                          <a:ea typeface="Noto Sans"/>
                          <a:cs typeface="Noto Sans"/>
                        </a:rPr>
                        <a:t>. </a:t>
                      </a:r>
                      <a:endPar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endPar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endPar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r>
                        <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rPr>
                        <a:t>Audited for local requirements and reported. </a:t>
                      </a:r>
                    </a:p>
                    <a:p>
                      <a:endPar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endPar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endParaRPr lang="en-US" sz="1600" b="0" i="0" kern="1200" dirty="0">
                        <a:solidFill>
                          <a:schemeClr val="dk1"/>
                        </a:solidFill>
                        <a:effectLst/>
                        <a:latin typeface="Noto Sans" panose="020B0502040504020204" pitchFamily="34" charset="0"/>
                        <a:ea typeface="Noto Sans" panose="020B0502040504020204" pitchFamily="34" charset="0"/>
                        <a:cs typeface="Noto Sans" panose="020B0502040504020204" pitchFamily="34" charset="0"/>
                      </a:endParaRPr>
                    </a:p>
                    <a:p>
                      <a:r>
                        <a:rPr lang="en-US" sz="1600" b="1" i="1" kern="1200" dirty="0">
                          <a:solidFill>
                            <a:schemeClr val="dk1"/>
                          </a:solidFill>
                          <a:effectLst/>
                          <a:latin typeface="Noto Sans"/>
                          <a:ea typeface="Noto Sans"/>
                          <a:cs typeface="Noto Sans"/>
                        </a:rPr>
                        <a:t>Corrective action as pointed out in the audit management letter</a:t>
                      </a:r>
                      <a:endParaRPr lang="en-US" sz="1600" b="1" i="1" dirty="0">
                        <a:latin typeface="Noto Sans"/>
                        <a:ea typeface="Noto Sans"/>
                        <a:cs typeface="Noto Sans"/>
                      </a:endParaRPr>
                    </a:p>
                  </a:txBody>
                  <a:tcPr/>
                </a:tc>
                <a:extLst>
                  <a:ext uri="{0D108BD9-81ED-4DB2-BD59-A6C34878D82A}">
                    <a16:rowId xmlns:a16="http://schemas.microsoft.com/office/drawing/2014/main" val="3016211277"/>
                  </a:ext>
                </a:extLst>
              </a:tr>
            </a:tbl>
          </a:graphicData>
        </a:graphic>
      </p:graphicFrame>
    </p:spTree>
    <p:extLst>
      <p:ext uri="{BB962C8B-B14F-4D97-AF65-F5344CB8AC3E}">
        <p14:creationId xmlns:p14="http://schemas.microsoft.com/office/powerpoint/2010/main" val="14636514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299685-2ED7-6380-79C6-A26BE04A41BF}"/>
              </a:ext>
            </a:extLst>
          </p:cNvPr>
          <p:cNvSpPr>
            <a:spLocks noGrp="1"/>
          </p:cNvSpPr>
          <p:nvPr>
            <p:ph idx="1"/>
          </p:nvPr>
        </p:nvSpPr>
        <p:spPr>
          <a:xfrm>
            <a:off x="1393794" y="1313895"/>
            <a:ext cx="9963053" cy="5280209"/>
          </a:xfrm>
        </p:spPr>
        <p:txBody>
          <a:bodyPr>
            <a:normAutofit fontScale="47500" lnSpcReduction="20000"/>
          </a:bodyPr>
          <a:lstStyle/>
          <a:p>
            <a:r>
              <a:rPr lang="en-US" sz="4200" dirty="0"/>
              <a:t>Staff turnover </a:t>
            </a:r>
          </a:p>
          <a:p>
            <a:endParaRPr lang="en-US" sz="4200" dirty="0"/>
          </a:p>
          <a:p>
            <a:r>
              <a:rPr lang="en-US" sz="4200" dirty="0"/>
              <a:t>Unclear policies (petty cash, document disposal &amp; retention, asset management, procurement etc.)</a:t>
            </a:r>
          </a:p>
          <a:p>
            <a:endParaRPr lang="en-US" sz="4200" dirty="0"/>
          </a:p>
          <a:p>
            <a:r>
              <a:rPr lang="en-US" sz="4200" dirty="0"/>
              <a:t>Need maximum effort to settle monitoring issues</a:t>
            </a:r>
          </a:p>
          <a:p>
            <a:endParaRPr lang="en-US" sz="4200" dirty="0"/>
          </a:p>
          <a:p>
            <a:r>
              <a:rPr lang="en-US" sz="4200" dirty="0"/>
              <a:t>Inadequate awareness on compliance requirement</a:t>
            </a:r>
          </a:p>
          <a:p>
            <a:endParaRPr lang="en-US" sz="4200" dirty="0"/>
          </a:p>
          <a:p>
            <a:r>
              <a:rPr lang="en-US" sz="4200" dirty="0"/>
              <a:t>Not communicated for support in time</a:t>
            </a:r>
          </a:p>
          <a:p>
            <a:endParaRPr lang="en-US" sz="4200" dirty="0"/>
          </a:p>
          <a:p>
            <a:r>
              <a:rPr lang="en-US" sz="4200" dirty="0"/>
              <a:t>Capacity building need</a:t>
            </a:r>
          </a:p>
          <a:p>
            <a:endParaRPr lang="en-US" sz="4200" dirty="0"/>
          </a:p>
          <a:p>
            <a:r>
              <a:rPr lang="en-US" sz="4200" dirty="0"/>
              <a:t>Renewal at concerned government line agencies</a:t>
            </a:r>
          </a:p>
          <a:p>
            <a:endParaRPr lang="en-US" dirty="0"/>
          </a:p>
        </p:txBody>
      </p:sp>
      <p:sp>
        <p:nvSpPr>
          <p:cNvPr id="3" name="Title 2">
            <a:extLst>
              <a:ext uri="{FF2B5EF4-FFF2-40B4-BE49-F238E27FC236}">
                <a16:creationId xmlns:a16="http://schemas.microsoft.com/office/drawing/2014/main" id="{786C3F20-60AF-F488-35F5-2B5187A046F1}"/>
              </a:ext>
            </a:extLst>
          </p:cNvPr>
          <p:cNvSpPr>
            <a:spLocks noGrp="1"/>
          </p:cNvSpPr>
          <p:nvPr>
            <p:ph type="title"/>
          </p:nvPr>
        </p:nvSpPr>
        <p:spPr/>
        <p:txBody>
          <a:bodyPr>
            <a:normAutofit/>
          </a:bodyPr>
          <a:lstStyle/>
          <a:p>
            <a:r>
              <a:rPr lang="en-US" dirty="0"/>
              <a:t>Challenges at </a:t>
            </a:r>
            <a:r>
              <a:rPr lang="en-US" dirty="0" err="1"/>
              <a:t>Subawardee</a:t>
            </a:r>
            <a:r>
              <a:rPr lang="en-US" dirty="0"/>
              <a:t> Level</a:t>
            </a:r>
          </a:p>
        </p:txBody>
      </p:sp>
    </p:spTree>
    <p:extLst>
      <p:ext uri="{BB962C8B-B14F-4D97-AF65-F5344CB8AC3E}">
        <p14:creationId xmlns:p14="http://schemas.microsoft.com/office/powerpoint/2010/main" val="16540546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8F7A1A-6932-94D5-1CB7-B49011F42A26}"/>
              </a:ext>
            </a:extLst>
          </p:cNvPr>
          <p:cNvSpPr>
            <a:spLocks noGrp="1"/>
          </p:cNvSpPr>
          <p:nvPr>
            <p:ph idx="1"/>
          </p:nvPr>
        </p:nvSpPr>
        <p:spPr>
          <a:xfrm>
            <a:off x="841248" y="1260629"/>
            <a:ext cx="10515600" cy="5113538"/>
          </a:xfrm>
        </p:spPr>
        <p:txBody>
          <a:bodyPr>
            <a:normAutofit fontScale="85000" lnSpcReduction="20000"/>
          </a:bodyPr>
          <a:lstStyle/>
          <a:p>
            <a:pPr marL="0" indent="0">
              <a:buNone/>
            </a:pPr>
            <a:r>
              <a:rPr lang="en-US" sz="2000" b="1" dirty="0"/>
              <a:t>Personal Files</a:t>
            </a:r>
          </a:p>
          <a:p>
            <a:r>
              <a:rPr lang="en-US" sz="2000" dirty="0"/>
              <a:t>Salary increment notification letter not issued to staff</a:t>
            </a:r>
          </a:p>
          <a:p>
            <a:r>
              <a:rPr lang="en-US" sz="2000" dirty="0"/>
              <a:t>Job Description not attached with employment contract</a:t>
            </a:r>
          </a:p>
          <a:p>
            <a:r>
              <a:rPr lang="en-US" sz="2000" dirty="0"/>
              <a:t>Tax withheld not uploaded in government web site</a:t>
            </a:r>
          </a:p>
          <a:p>
            <a:r>
              <a:rPr lang="en-US" sz="2000" dirty="0"/>
              <a:t>Debarment and Terrorism Searches not performed/missing </a:t>
            </a:r>
          </a:p>
          <a:p>
            <a:pPr marL="0" indent="0">
              <a:buNone/>
            </a:pPr>
            <a:r>
              <a:rPr lang="en-US" sz="2000" b="1" dirty="0"/>
              <a:t>Time sheet</a:t>
            </a:r>
          </a:p>
          <a:p>
            <a:r>
              <a:rPr lang="en-US" sz="2000" dirty="0"/>
              <a:t>Time sheet not approved on timely manner </a:t>
            </a:r>
          </a:p>
          <a:p>
            <a:pPr marL="0" indent="0">
              <a:buNone/>
            </a:pPr>
            <a:r>
              <a:rPr lang="en-US" sz="2000" b="1" dirty="0"/>
              <a:t>Leave record</a:t>
            </a:r>
          </a:p>
          <a:p>
            <a:pPr marL="342900" lvl="1" indent="-342900">
              <a:buClr>
                <a:schemeClr val="accent6"/>
              </a:buClr>
              <a:buSzPct val="100000"/>
              <a:buFont typeface="Arial"/>
              <a:buChar char="•"/>
            </a:pPr>
            <a:r>
              <a:rPr lang="en-US" sz="2000" dirty="0"/>
              <a:t>Leave form not approved, leave record not updated regularly</a:t>
            </a:r>
          </a:p>
          <a:p>
            <a:pPr marL="0" lvl="1" indent="0">
              <a:buClr>
                <a:schemeClr val="accent6"/>
              </a:buClr>
              <a:buSzPct val="100000"/>
              <a:buNone/>
            </a:pPr>
            <a:r>
              <a:rPr lang="en-US" sz="2000" b="1" dirty="0"/>
              <a:t>Lease Agreement </a:t>
            </a:r>
          </a:p>
          <a:p>
            <a:pPr marL="342900" lvl="1" indent="-342900">
              <a:buClr>
                <a:schemeClr val="accent6"/>
              </a:buClr>
              <a:buSzPct val="100000"/>
              <a:buFont typeface="Arial"/>
              <a:buChar char="•"/>
            </a:pPr>
            <a:r>
              <a:rPr lang="en-US" sz="2000" dirty="0"/>
              <a:t>Clauses missing for termination, tax withholding, payment method </a:t>
            </a:r>
            <a:r>
              <a:rPr lang="en-US" sz="2000" dirty="0" err="1"/>
              <a:t>etc</a:t>
            </a:r>
            <a:endParaRPr lang="en-US" sz="2000" dirty="0"/>
          </a:p>
          <a:p>
            <a:pPr marL="0" lvl="1" indent="0">
              <a:buClr>
                <a:schemeClr val="accent6"/>
              </a:buClr>
              <a:buSzPct val="100000"/>
              <a:buNone/>
              <a:defRPr/>
            </a:pPr>
            <a:r>
              <a:rPr lang="en-US" sz="2000" b="1" dirty="0"/>
              <a:t>Asset Management</a:t>
            </a:r>
          </a:p>
          <a:p>
            <a:pPr lvl="1">
              <a:buFont typeface="Arial" panose="020B0604020202020204" pitchFamily="34" charset="0"/>
              <a:buChar char="•"/>
              <a:defRPr/>
            </a:pPr>
            <a:r>
              <a:rPr lang="en-US" sz="2000" dirty="0"/>
              <a:t>No periodical physical verification, records not maintained / updated</a:t>
            </a:r>
          </a:p>
          <a:p>
            <a:pPr lvl="1">
              <a:buFont typeface="Arial" panose="020B0604020202020204" pitchFamily="34" charset="0"/>
              <a:buChar char="•"/>
              <a:defRPr/>
            </a:pPr>
            <a:r>
              <a:rPr lang="en-US" sz="2000" dirty="0"/>
              <a:t>Inventory code and USAID stickers not affixed</a:t>
            </a:r>
          </a:p>
          <a:p>
            <a:endParaRPr lang="en-US" dirty="0"/>
          </a:p>
        </p:txBody>
      </p:sp>
      <p:sp>
        <p:nvSpPr>
          <p:cNvPr id="3" name="Title 2">
            <a:extLst>
              <a:ext uri="{FF2B5EF4-FFF2-40B4-BE49-F238E27FC236}">
                <a16:creationId xmlns:a16="http://schemas.microsoft.com/office/drawing/2014/main" id="{6E101FE1-0320-1A00-5DE4-75F4C863E167}"/>
              </a:ext>
            </a:extLst>
          </p:cNvPr>
          <p:cNvSpPr>
            <a:spLocks noGrp="1"/>
          </p:cNvSpPr>
          <p:nvPr>
            <p:ph type="title"/>
          </p:nvPr>
        </p:nvSpPr>
        <p:spPr/>
        <p:txBody>
          <a:bodyPr/>
          <a:lstStyle/>
          <a:p>
            <a:r>
              <a:rPr lang="en-US" dirty="0"/>
              <a:t>Sample Observations</a:t>
            </a:r>
          </a:p>
        </p:txBody>
      </p:sp>
    </p:spTree>
    <p:extLst>
      <p:ext uri="{BB962C8B-B14F-4D97-AF65-F5344CB8AC3E}">
        <p14:creationId xmlns:p14="http://schemas.microsoft.com/office/powerpoint/2010/main" val="24215298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CAB6F-7522-9622-7A76-AA60F4D7F117}"/>
              </a:ext>
            </a:extLst>
          </p:cNvPr>
          <p:cNvSpPr>
            <a:spLocks noGrp="1"/>
          </p:cNvSpPr>
          <p:nvPr>
            <p:ph idx="1"/>
          </p:nvPr>
        </p:nvSpPr>
        <p:spPr>
          <a:xfrm>
            <a:off x="841248" y="1305016"/>
            <a:ext cx="10515600" cy="4989251"/>
          </a:xfrm>
        </p:spPr>
        <p:txBody>
          <a:bodyPr>
            <a:normAutofit fontScale="92500" lnSpcReduction="20000"/>
          </a:bodyPr>
          <a:lstStyle/>
          <a:p>
            <a:pPr marL="0" lvl="1" indent="0">
              <a:buClr>
                <a:schemeClr val="accent6"/>
              </a:buClr>
              <a:buSzPct val="100000"/>
              <a:buNone/>
              <a:defRPr/>
            </a:pPr>
            <a:r>
              <a:rPr lang="en-US" sz="2000" b="1" dirty="0"/>
              <a:t>Procurement</a:t>
            </a:r>
          </a:p>
          <a:p>
            <a:pPr lvl="1">
              <a:buFont typeface="Arial" panose="020B0604020202020204" pitchFamily="34" charset="0"/>
              <a:buChar char="•"/>
              <a:defRPr/>
            </a:pPr>
            <a:r>
              <a:rPr lang="en-US" sz="2000" dirty="0"/>
              <a:t>Complete documents not attached with vouchers</a:t>
            </a:r>
          </a:p>
          <a:p>
            <a:pPr lvl="1">
              <a:buFont typeface="Arial" panose="020B0604020202020204" pitchFamily="34" charset="0"/>
              <a:buChar char="•"/>
              <a:defRPr/>
            </a:pPr>
            <a:r>
              <a:rPr lang="en-US" sz="2000" dirty="0"/>
              <a:t>Procurement procedures not followed (organizational policy &amp; standard procedures)</a:t>
            </a:r>
          </a:p>
          <a:p>
            <a:pPr marL="0" lvl="1" indent="0">
              <a:buClr>
                <a:schemeClr val="accent6"/>
              </a:buClr>
              <a:buSzPct val="100000"/>
              <a:buNone/>
              <a:defRPr/>
            </a:pPr>
            <a:r>
              <a:rPr lang="en-US" sz="2000" b="1" dirty="0"/>
              <a:t>Petty Cash</a:t>
            </a:r>
          </a:p>
          <a:p>
            <a:pPr lvl="1">
              <a:buFont typeface="Arial" panose="020B0604020202020204" pitchFamily="34" charset="0"/>
              <a:buChar char="•"/>
              <a:defRPr/>
            </a:pPr>
            <a:r>
              <a:rPr lang="en-US" sz="2000" dirty="0"/>
              <a:t>Surprise check not performed</a:t>
            </a:r>
          </a:p>
          <a:p>
            <a:pPr lvl="1">
              <a:buFont typeface="Arial" panose="020B0604020202020204" pitchFamily="34" charset="0"/>
              <a:buChar char="•"/>
              <a:defRPr/>
            </a:pPr>
            <a:r>
              <a:rPr lang="en-US" sz="2000" dirty="0"/>
              <a:t>Payment made exceeding single payment transaction limit </a:t>
            </a:r>
          </a:p>
          <a:p>
            <a:pPr marL="0" indent="0">
              <a:buNone/>
              <a:defRPr/>
            </a:pPr>
            <a:r>
              <a:rPr lang="en-US" sz="2000" b="1" dirty="0"/>
              <a:t>Advance</a:t>
            </a:r>
          </a:p>
          <a:p>
            <a:pPr lvl="1">
              <a:buFont typeface="Arial" panose="020B0604020202020204" pitchFamily="34" charset="0"/>
              <a:buChar char="•"/>
              <a:defRPr/>
            </a:pPr>
            <a:r>
              <a:rPr lang="en-US" sz="2000" dirty="0"/>
              <a:t>Program advance request form and Travel authorizations forms not approved before issuing advance </a:t>
            </a:r>
          </a:p>
          <a:p>
            <a:pPr lvl="1">
              <a:buFont typeface="Arial" panose="020B0604020202020204" pitchFamily="34" charset="0"/>
              <a:buChar char="•"/>
              <a:defRPr/>
            </a:pPr>
            <a:r>
              <a:rPr lang="en-US" sz="2000" dirty="0"/>
              <a:t>Trip reports not attached with travel claim </a:t>
            </a:r>
          </a:p>
          <a:p>
            <a:pPr lvl="1">
              <a:buFont typeface="Arial" panose="020B0604020202020204" pitchFamily="34" charset="0"/>
              <a:buChar char="•"/>
              <a:defRPr/>
            </a:pPr>
            <a:r>
              <a:rPr lang="en-US" sz="2000" dirty="0"/>
              <a:t>Advance not settled within time</a:t>
            </a:r>
          </a:p>
          <a:p>
            <a:pPr marL="0" lvl="1" indent="0">
              <a:buClr>
                <a:schemeClr val="accent6"/>
              </a:buClr>
              <a:buSzPct val="100000"/>
              <a:buNone/>
              <a:defRPr/>
            </a:pPr>
            <a:r>
              <a:rPr lang="en-US" sz="2000" b="1" dirty="0"/>
              <a:t>Others</a:t>
            </a:r>
          </a:p>
          <a:p>
            <a:pPr lvl="1">
              <a:buFont typeface="Arial" panose="020B0604020202020204" pitchFamily="34" charset="0"/>
              <a:buChar char="•"/>
              <a:defRPr/>
            </a:pPr>
            <a:r>
              <a:rPr lang="en-US" sz="2000" dirty="0"/>
              <a:t>Expenses charged to the wrong budget line, copy of check missing in some cases, VAT invoices not forwarded in timely manner</a:t>
            </a:r>
          </a:p>
          <a:p>
            <a:endParaRPr lang="en-US" dirty="0"/>
          </a:p>
        </p:txBody>
      </p:sp>
      <p:sp>
        <p:nvSpPr>
          <p:cNvPr id="3" name="Title 2">
            <a:extLst>
              <a:ext uri="{FF2B5EF4-FFF2-40B4-BE49-F238E27FC236}">
                <a16:creationId xmlns:a16="http://schemas.microsoft.com/office/drawing/2014/main" id="{6C0C5D90-2016-40BD-68B2-682D6A13933F}"/>
              </a:ext>
            </a:extLst>
          </p:cNvPr>
          <p:cNvSpPr>
            <a:spLocks noGrp="1"/>
          </p:cNvSpPr>
          <p:nvPr>
            <p:ph type="title"/>
          </p:nvPr>
        </p:nvSpPr>
        <p:spPr/>
        <p:txBody>
          <a:bodyPr/>
          <a:lstStyle/>
          <a:p>
            <a:r>
              <a:rPr lang="en-US" dirty="0"/>
              <a:t>Sample Observations</a:t>
            </a:r>
          </a:p>
        </p:txBody>
      </p:sp>
    </p:spTree>
    <p:extLst>
      <p:ext uri="{BB962C8B-B14F-4D97-AF65-F5344CB8AC3E}">
        <p14:creationId xmlns:p14="http://schemas.microsoft.com/office/powerpoint/2010/main" val="4281505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6C41A4-D953-E28B-1F20-5F7C7ED479E6}"/>
              </a:ext>
            </a:extLst>
          </p:cNvPr>
          <p:cNvSpPr>
            <a:spLocks noGrp="1"/>
          </p:cNvSpPr>
          <p:nvPr>
            <p:ph idx="1"/>
          </p:nvPr>
        </p:nvSpPr>
        <p:spPr>
          <a:xfrm>
            <a:off x="841248" y="1340528"/>
            <a:ext cx="10515600" cy="4694512"/>
          </a:xfrm>
        </p:spPr>
        <p:txBody>
          <a:bodyPr vert="horz" lIns="91440" tIns="45720" rIns="91440" bIns="45720" rtlCol="0" anchor="t">
            <a:normAutofit/>
          </a:bodyPr>
          <a:lstStyle/>
          <a:p>
            <a:pPr marL="0" indent="0">
              <a:buNone/>
            </a:pPr>
            <a:r>
              <a:rPr lang="en-US" sz="1800" dirty="0">
                <a:latin typeface="Calibri"/>
                <a:ea typeface="Noto Sans"/>
                <a:cs typeface="Noto Sans"/>
              </a:rPr>
              <a:t>You are reviewing some of the documents made available by </a:t>
            </a:r>
            <a:r>
              <a:rPr lang="en-US" sz="1800" dirty="0" err="1">
                <a:latin typeface="Calibri"/>
                <a:ea typeface="Noto Sans"/>
                <a:cs typeface="Noto Sans"/>
              </a:rPr>
              <a:t>subawardee</a:t>
            </a:r>
            <a:r>
              <a:rPr lang="en-US" sz="1800" dirty="0">
                <a:latin typeface="Calibri"/>
                <a:ea typeface="Noto Sans"/>
                <a:cs typeface="Noto Sans"/>
              </a:rPr>
              <a:t>. Review the documents in your group and list your observations and recommendations.</a:t>
            </a:r>
          </a:p>
          <a:p>
            <a:pPr marL="0" indent="0">
              <a:buNone/>
            </a:pPr>
            <a:r>
              <a:rPr lang="en-US" sz="1800" dirty="0">
                <a:latin typeface="Calibri"/>
                <a:ea typeface="Noto Sans"/>
                <a:cs typeface="Noto Sans"/>
              </a:rPr>
              <a:t>Case 1: Provided few different types of time sheet and local transportation cost claim sheet</a:t>
            </a:r>
          </a:p>
          <a:p>
            <a:pPr marL="0" indent="0">
              <a:buNone/>
            </a:pPr>
            <a:r>
              <a:rPr lang="en-US" sz="1800" dirty="0">
                <a:latin typeface="Calibri"/>
                <a:ea typeface="Noto Sans"/>
                <a:cs typeface="Noto Sans"/>
              </a:rPr>
              <a:t>Case 2 : Provided few procurement vouchers</a:t>
            </a:r>
          </a:p>
          <a:p>
            <a:pPr marL="342900" indent="-342900">
              <a:buFont typeface="Arial" panose="020B0604020202020204" pitchFamily="34" charset="0"/>
              <a:buAutoNum type="arabicPeriod"/>
            </a:pPr>
            <a:endParaRPr lang="en-US" sz="1800" dirty="0">
              <a:latin typeface="Calibri"/>
              <a:ea typeface="Noto Sans"/>
              <a:cs typeface="Noto Sans"/>
            </a:endParaRPr>
          </a:p>
          <a:p>
            <a:pPr marL="0" indent="0">
              <a:buNone/>
            </a:pPr>
            <a:r>
              <a:rPr lang="en-US" sz="1800" dirty="0">
                <a:latin typeface="Calibri"/>
                <a:ea typeface="Noto Sans"/>
                <a:cs typeface="Noto Sans"/>
              </a:rPr>
              <a:t>A member from each group should present the observations and recommended action (15 minutes for preparation and  5 minutes for  presentation and discussion)</a:t>
            </a:r>
            <a:endParaRPr lang="en-US" dirty="0"/>
          </a:p>
        </p:txBody>
      </p:sp>
      <p:sp>
        <p:nvSpPr>
          <p:cNvPr id="3" name="Title 2">
            <a:extLst>
              <a:ext uri="{FF2B5EF4-FFF2-40B4-BE49-F238E27FC236}">
                <a16:creationId xmlns:a16="http://schemas.microsoft.com/office/drawing/2014/main" id="{3B11D7B0-29A4-6D40-1837-5B2D9E88CB35}"/>
              </a:ext>
            </a:extLst>
          </p:cNvPr>
          <p:cNvSpPr>
            <a:spLocks noGrp="1"/>
          </p:cNvSpPr>
          <p:nvPr>
            <p:ph type="title"/>
          </p:nvPr>
        </p:nvSpPr>
        <p:spPr/>
        <p:txBody>
          <a:bodyPr/>
          <a:lstStyle/>
          <a:p>
            <a:r>
              <a:rPr lang="en-US" dirty="0">
                <a:latin typeface="Noto Sans"/>
                <a:ea typeface="Noto Sans"/>
                <a:cs typeface="Noto Sans"/>
              </a:rPr>
              <a:t>Group Exercise</a:t>
            </a:r>
            <a:endParaRPr lang="en-US" dirty="0"/>
          </a:p>
        </p:txBody>
      </p:sp>
    </p:spTree>
    <p:extLst>
      <p:ext uri="{BB962C8B-B14F-4D97-AF65-F5344CB8AC3E}">
        <p14:creationId xmlns:p14="http://schemas.microsoft.com/office/powerpoint/2010/main" val="41415002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EF114-CBD4-05C1-6EDB-80BF2BD1F507}"/>
              </a:ext>
            </a:extLst>
          </p:cNvPr>
          <p:cNvSpPr>
            <a:spLocks noGrp="1"/>
          </p:cNvSpPr>
          <p:nvPr>
            <p:ph type="ctrTitle"/>
          </p:nvPr>
        </p:nvSpPr>
        <p:spPr/>
        <p:txBody>
          <a:bodyPr/>
          <a:lstStyle/>
          <a:p>
            <a:r>
              <a:rPr lang="en-US"/>
              <a:t>Thank You!</a:t>
            </a:r>
          </a:p>
        </p:txBody>
      </p:sp>
    </p:spTree>
    <p:custDataLst>
      <p:tags r:id="rId1"/>
    </p:custDataLst>
    <p:extLst>
      <p:ext uri="{BB962C8B-B14F-4D97-AF65-F5344CB8AC3E}">
        <p14:creationId xmlns:p14="http://schemas.microsoft.com/office/powerpoint/2010/main" val="1986120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024891D-E729-9217-E828-D38473EB599C}"/>
              </a:ext>
            </a:extLst>
          </p:cNvPr>
          <p:cNvGraphicFramePr>
            <a:graphicFrameLocks noGrp="1"/>
          </p:cNvGraphicFramePr>
          <p:nvPr>
            <p:ph idx="1"/>
            <p:extLst>
              <p:ext uri="{D42A27DB-BD31-4B8C-83A1-F6EECF244321}">
                <p14:modId xmlns:p14="http://schemas.microsoft.com/office/powerpoint/2010/main" val="681250897"/>
              </p:ext>
            </p:extLst>
          </p:nvPr>
        </p:nvGraphicFramePr>
        <p:xfrm>
          <a:off x="838200" y="1776953"/>
          <a:ext cx="11102386" cy="5081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CA32DE5-CB08-A250-09CF-B919A5631EA6}"/>
              </a:ext>
            </a:extLst>
          </p:cNvPr>
          <p:cNvSpPr>
            <a:spLocks noGrp="1"/>
          </p:cNvSpPr>
          <p:nvPr>
            <p:ph type="title"/>
          </p:nvPr>
        </p:nvSpPr>
        <p:spPr/>
        <p:txBody>
          <a:bodyPr/>
          <a:lstStyle/>
          <a:p>
            <a:r>
              <a:rPr lang="en-US" dirty="0"/>
              <a:t>Awarding Process</a:t>
            </a:r>
          </a:p>
        </p:txBody>
      </p:sp>
    </p:spTree>
    <p:extLst>
      <p:ext uri="{BB962C8B-B14F-4D97-AF65-F5344CB8AC3E}">
        <p14:creationId xmlns:p14="http://schemas.microsoft.com/office/powerpoint/2010/main" val="2418962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5509DF7B-4EC2-167A-373C-23EFA1B1916A}"/>
              </a:ext>
            </a:extLst>
          </p:cNvPr>
          <p:cNvPicPr>
            <a:picLocks noGrp="1" noChangeAspect="1"/>
          </p:cNvPicPr>
          <p:nvPr>
            <p:ph idx="1"/>
          </p:nvPr>
        </p:nvPicPr>
        <p:blipFill>
          <a:blip r:embed="rId2"/>
          <a:stretch>
            <a:fillRect/>
          </a:stretch>
        </p:blipFill>
        <p:spPr>
          <a:xfrm>
            <a:off x="840460" y="1238090"/>
            <a:ext cx="11193317" cy="5075992"/>
          </a:xfrm>
        </p:spPr>
      </p:pic>
      <p:sp>
        <p:nvSpPr>
          <p:cNvPr id="3" name="Title 2">
            <a:extLst>
              <a:ext uri="{FF2B5EF4-FFF2-40B4-BE49-F238E27FC236}">
                <a16:creationId xmlns:a16="http://schemas.microsoft.com/office/drawing/2014/main" id="{E8EBF1D0-636F-D8FF-7074-0521D4C90855}"/>
              </a:ext>
            </a:extLst>
          </p:cNvPr>
          <p:cNvSpPr>
            <a:spLocks noGrp="1"/>
          </p:cNvSpPr>
          <p:nvPr>
            <p:ph type="title"/>
          </p:nvPr>
        </p:nvSpPr>
        <p:spPr/>
        <p:txBody>
          <a:bodyPr/>
          <a:lstStyle/>
          <a:p>
            <a:r>
              <a:rPr lang="en-US" dirty="0"/>
              <a:t>Awarding Process</a:t>
            </a:r>
            <a:endParaRPr lang="en-US" b="0" dirty="0">
              <a:solidFill>
                <a:srgbClr val="000000"/>
              </a:solidFill>
            </a:endParaRPr>
          </a:p>
        </p:txBody>
      </p:sp>
    </p:spTree>
    <p:extLst>
      <p:ext uri="{BB962C8B-B14F-4D97-AF65-F5344CB8AC3E}">
        <p14:creationId xmlns:p14="http://schemas.microsoft.com/office/powerpoint/2010/main" val="28898938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FHI360 1">
      <a:dk1>
        <a:srgbClr val="000000"/>
      </a:dk1>
      <a:lt1>
        <a:srgbClr val="FFFFFF"/>
      </a:lt1>
      <a:dk2>
        <a:srgbClr val="FF4719"/>
      </a:dk2>
      <a:lt2>
        <a:srgbClr val="253746"/>
      </a:lt2>
      <a:accent1>
        <a:srgbClr val="3CAAFF"/>
      </a:accent1>
      <a:accent2>
        <a:srgbClr val="00CE7C"/>
      </a:accent2>
      <a:accent3>
        <a:srgbClr val="D3042C"/>
      </a:accent3>
      <a:accent4>
        <a:srgbClr val="FFA800"/>
      </a:accent4>
      <a:accent5>
        <a:srgbClr val="6E81FF"/>
      </a:accent5>
      <a:accent6>
        <a:srgbClr val="D03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I360_Pres_NotoSans_03-21-2023" id="{1F4E034B-B35A-B541-8A7E-291D907610A2}" vid="{B34C7743-AA30-F14A-B922-29BF003FC5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2D1B1F20010A499451373BAB27C4BF" ma:contentTypeVersion="6" ma:contentTypeDescription="Create a new document." ma:contentTypeScope="" ma:versionID="3f68eeb7fdf4eedfea56116851cbd54a">
  <xsd:schema xmlns:xsd="http://www.w3.org/2001/XMLSchema" xmlns:xs="http://www.w3.org/2001/XMLSchema" xmlns:p="http://schemas.microsoft.com/office/2006/metadata/properties" xmlns:ns2="d9865692-d464-42f4-8527-0b3dd9f48497" xmlns:ns3="94d25cab-1610-49fe-b660-b5fbbc434067" targetNamespace="http://schemas.microsoft.com/office/2006/metadata/properties" ma:root="true" ma:fieldsID="b603c904b6a6fc831917502b1a423923" ns2:_="" ns3:_="">
    <xsd:import namespace="d9865692-d464-42f4-8527-0b3dd9f48497"/>
    <xsd:import namespace="94d25cab-1610-49fe-b660-b5fbbc4340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865692-d464-42f4-8527-0b3dd9f484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d25cab-1610-49fe-b660-b5fbbc43406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90F071-49BA-4637-9782-60867263C671}"/>
</file>

<file path=customXml/itemProps2.xml><?xml version="1.0" encoding="utf-8"?>
<ds:datastoreItem xmlns:ds="http://schemas.openxmlformats.org/officeDocument/2006/customXml" ds:itemID="{ECD02F4A-417A-4524-AAB2-C1F45BAAF19B}">
  <ds:schemaRefs>
    <ds:schemaRef ds:uri="http://schemas.microsoft.com/sharepoint/v3/contenttype/forms"/>
  </ds:schemaRefs>
</ds:datastoreItem>
</file>

<file path=customXml/itemProps3.xml><?xml version="1.0" encoding="utf-8"?>
<ds:datastoreItem xmlns:ds="http://schemas.openxmlformats.org/officeDocument/2006/customXml" ds:itemID="{C76B82A3-D401-43E6-83D5-F21F060BF8E4}">
  <ds:schemaRefs>
    <ds:schemaRef ds:uri="http://schemas.microsoft.com/office/2006/metadata/properties"/>
    <ds:schemaRef ds:uri="http://schemas.microsoft.com/office/infopath/2007/PartnerControls"/>
    <ds:schemaRef ds:uri="http://schemas.microsoft.com/sharepoint/v3"/>
    <ds:schemaRef ds:uri="6eea7b6a-57fd-40e1-bfb5-6be62a942fb0"/>
    <ds:schemaRef ds:uri="cb03afa5-9009-4d4e-b751-cafff629177b"/>
  </ds:schemaRefs>
</ds:datastoreItem>
</file>

<file path=docProps/app.xml><?xml version="1.0" encoding="utf-8"?>
<Properties xmlns="http://schemas.openxmlformats.org/officeDocument/2006/extended-properties" xmlns:vt="http://schemas.openxmlformats.org/officeDocument/2006/docPropsVTypes">
  <Template>Office Theme</Template>
  <TotalTime>2618</TotalTime>
  <Words>4417</Words>
  <Application>Microsoft Office PowerPoint</Application>
  <PresentationFormat>Widescreen</PresentationFormat>
  <Paragraphs>415</Paragraphs>
  <Slides>78</Slides>
  <Notes>2</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Grants and Financial Management Training</vt:lpstr>
      <vt:lpstr>OVERALL OBJECTIVES</vt:lpstr>
      <vt:lpstr>SPECIFIC OBJECTIVES</vt:lpstr>
      <vt:lpstr>CONTENTS</vt:lpstr>
      <vt:lpstr>CONTENTS</vt:lpstr>
      <vt:lpstr>Standard Provisions for Non-U.S. Nongovernmental Organizations</vt:lpstr>
      <vt:lpstr>Contracts and Grants</vt:lpstr>
      <vt:lpstr>Awarding Process</vt:lpstr>
      <vt:lpstr>Awarding Process</vt:lpstr>
      <vt:lpstr>Cost Share Vs Shared Cost (Cost Allocation)</vt:lpstr>
      <vt:lpstr>Cost Share vs Cost Allocation</vt:lpstr>
      <vt:lpstr>Cost Share vs Cost Allocation</vt:lpstr>
      <vt:lpstr>M1. ALLOWABLE COSTS (NOVEMBER 2020)</vt:lpstr>
      <vt:lpstr>Allowability of Costs</vt:lpstr>
      <vt:lpstr>Allowability of Costs</vt:lpstr>
      <vt:lpstr>Reasonableness of Costs</vt:lpstr>
      <vt:lpstr>Reasonableness of Costs</vt:lpstr>
      <vt:lpstr>Allocability of Costs</vt:lpstr>
      <vt:lpstr>Selected items of cost</vt:lpstr>
      <vt:lpstr>Compensation: Personal Services</vt:lpstr>
      <vt:lpstr>Share Experiences</vt:lpstr>
      <vt:lpstr>What do you think?</vt:lpstr>
      <vt:lpstr>M2. ACCOUNTING, AUDIT, AND RECORDS (MARCH 2021)</vt:lpstr>
      <vt:lpstr>M2. ACCOUNTING, AUDIT, AND RECORDS (MARCH 2021)</vt:lpstr>
      <vt:lpstr>How Does FHI 360 doing this?</vt:lpstr>
      <vt:lpstr> M5. PROCUREMENT POLICIES (JUNE 2012) </vt:lpstr>
      <vt:lpstr> M5. PROCUREMENT POLICIES (JUNE 2012) </vt:lpstr>
      <vt:lpstr> M5. PROCUREMENT POLICIES (JUNE 2012) </vt:lpstr>
      <vt:lpstr> M6. USAID ELIGIBILITY RULES FOR PROCUREMENT OF COMMODITIES AND SERVICES (MAY 2020)  </vt:lpstr>
      <vt:lpstr> M6. USAID ELIGIBILITY RULES FOR PROCUREMENT OF COMMODITIES AND SERVICES (MAY 2020)  </vt:lpstr>
      <vt:lpstr> M6. USAID ELIGIBILITY RULES FOR PROCUREMENT OF COMMODITIES AND SERVICES (MAY 2020)  </vt:lpstr>
      <vt:lpstr>M6. USAID ELIGIBILITY RULES FOR PROCUREMENT OF COMMODITIES AND SERVICES (MAY 2020) </vt:lpstr>
      <vt:lpstr>M6. USAID ELIGIBILITY RULES FOR PROCUREMENT OF COMMODITIES AND SERVICES (MAY 2020) </vt:lpstr>
      <vt:lpstr> M6. USAID ELIGIBILITY RULES FOR PROCUREMENT OF COMMODITIES AND SERVICES (MAY 2020)  </vt:lpstr>
      <vt:lpstr>M7. TITLE TO AND USE OF PROPERTY (DECEMBER 2014)</vt:lpstr>
      <vt:lpstr>M7. TITLE TO AND USE OF PROPERTY (DECEMBER 2014)</vt:lpstr>
      <vt:lpstr>M7. TITLE TO AND USE OF PROPERTY (DECEMBER 2014)</vt:lpstr>
      <vt:lpstr>M7. TITLE TO AND USE OF PROPERTY (DECEMBER 2014)</vt:lpstr>
      <vt:lpstr>M7. TITLE TO AND USE OF PROPERTY (DECEMBER 2014)</vt:lpstr>
      <vt:lpstr>M7. TITLE TO AND USE OF PROPERTY (DECEMBER 2014)</vt:lpstr>
      <vt:lpstr>M11. RECIPIENT AND EMPLOYEE CONDUCT (OCTOBER 2023)</vt:lpstr>
      <vt:lpstr>M12. DEBARMENT AND SUSPENSION (JUNE 2012)</vt:lpstr>
      <vt:lpstr>M12. DEBARMENT AND SUSPENSION (JUNE 2012)</vt:lpstr>
      <vt:lpstr>M14. PREVENTING TRANSACTIONS WITH, OR THE PROVISION OF RESOURCES OR SUPPORT TO, SANCTIONED GROUPS AND INDIVIDUALS (MAY 2020)</vt:lpstr>
      <vt:lpstr>Debarment and Terrorism Searches</vt:lpstr>
      <vt:lpstr>M28. CONFLICT OF INTEREST (August 2018) </vt:lpstr>
      <vt:lpstr>Sources</vt:lpstr>
      <vt:lpstr>Examples of COI</vt:lpstr>
      <vt:lpstr>Quiz</vt:lpstr>
      <vt:lpstr>M29. Prohibition on Certain Telecommunication and Video Surveillance Services or Equipment (July 2022)</vt:lpstr>
      <vt:lpstr>M29. Prohibition on Certain Telecommunication and Video Surveillance Services or Equipment (July 2022)</vt:lpstr>
      <vt:lpstr>RAA1. ADVANCE PAYMENT AND REFUNDS (NOVEMBER 2020)</vt:lpstr>
      <vt:lpstr>RAA1. ADVANCE PAYMENT AND REFUNDS (NOVEMBER 2020)</vt:lpstr>
      <vt:lpstr>RAA1. ADVANCE PAYMENT AND REFUNDS (NOVEMBER 2020)</vt:lpstr>
      <vt:lpstr>EXCERCISE</vt:lpstr>
      <vt:lpstr>RAA11. REPORTING HOST GOVERNMENT TAXES (DECEMBER 2022)</vt:lpstr>
      <vt:lpstr>Reporting Requirements</vt:lpstr>
      <vt:lpstr>Documentation by Expenses Category</vt:lpstr>
      <vt:lpstr>Documentation by Expenses Category</vt:lpstr>
      <vt:lpstr>Documentation by Expenses Category</vt:lpstr>
      <vt:lpstr>Documentation by Expenses Category</vt:lpstr>
      <vt:lpstr>Documentation by Expenses Category</vt:lpstr>
      <vt:lpstr>Documentation by Expenses Category</vt:lpstr>
      <vt:lpstr>Documentation by Expenses Category</vt:lpstr>
      <vt:lpstr>Documentation by Expenses Category</vt:lpstr>
      <vt:lpstr>Upcoming Changes</vt:lpstr>
      <vt:lpstr>Key Changes</vt:lpstr>
      <vt:lpstr>Financial Management</vt:lpstr>
      <vt:lpstr>Internal Control</vt:lpstr>
      <vt:lpstr>What is Subaward Monitoring?</vt:lpstr>
      <vt:lpstr>Importance</vt:lpstr>
      <vt:lpstr>Elements in monitoring</vt:lpstr>
      <vt:lpstr>Monitoring Activities</vt:lpstr>
      <vt:lpstr>Challenges at Subawardee Level</vt:lpstr>
      <vt:lpstr>Sample Observations</vt:lpstr>
      <vt:lpstr>Sample Observations</vt:lpstr>
      <vt:lpstr>Group Exercise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to change cover photos</dc:title>
  <dc:creator>Hubert De La Vega</dc:creator>
  <cp:lastModifiedBy>Tilak Bahadur Thapaliya</cp:lastModifiedBy>
  <cp:revision>541</cp:revision>
  <dcterms:created xsi:type="dcterms:W3CDTF">2023-03-21T16:04:53Z</dcterms:created>
  <dcterms:modified xsi:type="dcterms:W3CDTF">2024-05-20T06:12:44Z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C5FFA7F9-1677-4023-B9C0-411EE2F8DC43</vt:lpwstr>
  </property>
  <property fmtid="{D5CDD505-2E9C-101B-9397-08002B2CF9AE}" pid="3" name="ArticulatePath">
    <vt:lpwstr>fhi-360-powerpoint-template-option-a-noto-sans-font</vt:lpwstr>
  </property>
  <property fmtid="{D5CDD505-2E9C-101B-9397-08002B2CF9AE}" pid="4" name="ContentTypeId">
    <vt:lpwstr>0x010100DF2D1B1F20010A499451373BAB27C4BF</vt:lpwstr>
  </property>
  <property fmtid="{D5CDD505-2E9C-101B-9397-08002B2CF9AE}" pid="5" name="MediaServiceImageTags">
    <vt:lpwstr/>
  </property>
</Properties>
</file>