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08" r:id="rId5"/>
    <p:sldId id="641" r:id="rId6"/>
    <p:sldId id="642" r:id="rId7"/>
    <p:sldId id="686" r:id="rId8"/>
    <p:sldId id="355" r:id="rId9"/>
    <p:sldId id="690" r:id="rId10"/>
    <p:sldId id="691" r:id="rId11"/>
    <p:sldId id="323" r:id="rId12"/>
    <p:sldId id="371" r:id="rId13"/>
    <p:sldId id="378" r:id="rId14"/>
    <p:sldId id="695" r:id="rId15"/>
    <p:sldId id="692" r:id="rId16"/>
    <p:sldId id="372" r:id="rId17"/>
    <p:sldId id="694" r:id="rId18"/>
    <p:sldId id="693" r:id="rId19"/>
    <p:sldId id="647"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D9E938-7595-6B93-5B5C-29C524CB8299}" name="Mora Mkhosana" initials="MM" userId="S::mmkhosana@fhi360.org::e639f464-f5d1-4310-b4dd-ce1208620c65" providerId="AD"/>
  <p188:author id="{DB1BBDEB-0AFA-DC72-9177-AA3541B6F425}" name="Cynthia White" initials="CW" userId="S::cywhite@fhi360.org::d42a2d6a-2f41-46db-a2b6-aad0011343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03000"/>
    <a:srgbClr val="6E8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4C864-CE70-7675-8FA0-AC7BD2BC4EA8}" v="44" dt="2024-05-20T10:52:04.703"/>
    <p1510:client id="{83571698-4A2D-9FC0-3BD5-1632B524F934}" v="1" dt="2024-05-20T10:02:31.591"/>
    <p1510:client id="{8FAD2B4B-9DC1-47CD-ABBC-3989F08F2106}" v="1" dt="2024-05-20T08:00:03.589"/>
    <p1510:client id="{FA3325AF-C441-2155-54B7-7A6032019A9D}" v="18" dt="2024-05-20T09:38:23.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36" autoAdjust="0"/>
  </p:normalViewPr>
  <p:slideViewPr>
    <p:cSldViewPr snapToGrid="0">
      <p:cViewPr varScale="1">
        <p:scale>
          <a:sx n="122" d="100"/>
          <a:sy n="122" d="100"/>
        </p:scale>
        <p:origin x="114" y="2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lak Bahadur Thapaliya" userId="S::tthapaliya@fhi360.org::11fb5bb9-68af-4a09-b727-db9a1b26cd64" providerId="AD" clId="Web-{CF8E301F-8F40-09EA-19D6-1454A80418C7}"/>
    <pc:docChg chg="addSld delSld modSld sldOrd">
      <pc:chgData name="Tilak Bahadur Thapaliya" userId="S::tthapaliya@fhi360.org::11fb5bb9-68af-4a09-b727-db9a1b26cd64" providerId="AD" clId="Web-{CF8E301F-8F40-09EA-19D6-1454A80418C7}" dt="2024-05-13T06:17:57.355" v="165"/>
      <pc:docMkLst>
        <pc:docMk/>
      </pc:docMkLst>
      <pc:sldChg chg="del">
        <pc:chgData name="Tilak Bahadur Thapaliya" userId="S::tthapaliya@fhi360.org::11fb5bb9-68af-4a09-b727-db9a1b26cd64" providerId="AD" clId="Web-{CF8E301F-8F40-09EA-19D6-1454A80418C7}" dt="2024-05-13T06:17:57.355" v="165"/>
        <pc:sldMkLst>
          <pc:docMk/>
          <pc:sldMk cId="249347777" sldId="625"/>
        </pc:sldMkLst>
      </pc:sldChg>
      <pc:sldChg chg="modSp">
        <pc:chgData name="Tilak Bahadur Thapaliya" userId="S::tthapaliya@fhi360.org::11fb5bb9-68af-4a09-b727-db9a1b26cd64" providerId="AD" clId="Web-{CF8E301F-8F40-09EA-19D6-1454A80418C7}" dt="2024-05-13T06:05:18.674" v="133"/>
        <pc:sldMkLst>
          <pc:docMk/>
          <pc:sldMk cId="2459082811" sldId="682"/>
        </pc:sldMkLst>
        <pc:graphicFrameChg chg="mod modGraphic">
          <ac:chgData name="Tilak Bahadur Thapaliya" userId="S::tthapaliya@fhi360.org::11fb5bb9-68af-4a09-b727-db9a1b26cd64" providerId="AD" clId="Web-{CF8E301F-8F40-09EA-19D6-1454A80418C7}" dt="2024-05-13T06:05:18.674" v="133"/>
          <ac:graphicFrameMkLst>
            <pc:docMk/>
            <pc:sldMk cId="2459082811" sldId="682"/>
            <ac:graphicFrameMk id="4" creationId="{A6CE3B92-3518-219D-5C08-8CB3F4246BA0}"/>
          </ac:graphicFrameMkLst>
        </pc:graphicFrameChg>
      </pc:sldChg>
      <pc:sldChg chg="modSp">
        <pc:chgData name="Tilak Bahadur Thapaliya" userId="S::tthapaliya@fhi360.org::11fb5bb9-68af-4a09-b727-db9a1b26cd64" providerId="AD" clId="Web-{CF8E301F-8F40-09EA-19D6-1454A80418C7}" dt="2024-05-13T04:54:13.709" v="131"/>
        <pc:sldMkLst>
          <pc:docMk/>
          <pc:sldMk cId="4008225248" sldId="688"/>
        </pc:sldMkLst>
        <pc:graphicFrameChg chg="mod modGraphic">
          <ac:chgData name="Tilak Bahadur Thapaliya" userId="S::tthapaliya@fhi360.org::11fb5bb9-68af-4a09-b727-db9a1b26cd64" providerId="AD" clId="Web-{CF8E301F-8F40-09EA-19D6-1454A80418C7}" dt="2024-05-13T04:54:13.709" v="131"/>
          <ac:graphicFrameMkLst>
            <pc:docMk/>
            <pc:sldMk cId="4008225248" sldId="688"/>
            <ac:graphicFrameMk id="4" creationId="{27851479-DE60-8EE8-5B13-EA027CCB0BBC}"/>
          </ac:graphicFrameMkLst>
        </pc:graphicFrameChg>
      </pc:sldChg>
      <pc:sldChg chg="addSp delSp modSp new">
        <pc:chgData name="Tilak Bahadur Thapaliya" userId="S::tthapaliya@fhi360.org::11fb5bb9-68af-4a09-b727-db9a1b26cd64" providerId="AD" clId="Web-{CF8E301F-8F40-09EA-19D6-1454A80418C7}" dt="2024-05-13T06:11:10.529" v="141" actId="20577"/>
        <pc:sldMkLst>
          <pc:docMk/>
          <pc:sldMk cId="2889893815" sldId="689"/>
        </pc:sldMkLst>
        <pc:spChg chg="del">
          <ac:chgData name="Tilak Bahadur Thapaliya" userId="S::tthapaliya@fhi360.org::11fb5bb9-68af-4a09-b727-db9a1b26cd64" providerId="AD" clId="Web-{CF8E301F-8F40-09EA-19D6-1454A80418C7}" dt="2024-05-13T06:10:34.215" v="135"/>
          <ac:spMkLst>
            <pc:docMk/>
            <pc:sldMk cId="2889893815" sldId="689"/>
            <ac:spMk id="2" creationId="{883C64A9-9049-800A-56B0-BAE344FB3410}"/>
          </ac:spMkLst>
        </pc:spChg>
        <pc:spChg chg="mod">
          <ac:chgData name="Tilak Bahadur Thapaliya" userId="S::tthapaliya@fhi360.org::11fb5bb9-68af-4a09-b727-db9a1b26cd64" providerId="AD" clId="Web-{CF8E301F-8F40-09EA-19D6-1454A80418C7}" dt="2024-05-13T06:11:10.529" v="141" actId="20577"/>
          <ac:spMkLst>
            <pc:docMk/>
            <pc:sldMk cId="2889893815" sldId="689"/>
            <ac:spMk id="3" creationId="{E8EBF1D0-636F-D8FF-7074-0521D4C90855}"/>
          </ac:spMkLst>
        </pc:spChg>
        <pc:picChg chg="add mod ord">
          <ac:chgData name="Tilak Bahadur Thapaliya" userId="S::tthapaliya@fhi360.org::11fb5bb9-68af-4a09-b727-db9a1b26cd64" providerId="AD" clId="Web-{CF8E301F-8F40-09EA-19D6-1454A80418C7}" dt="2024-05-13T06:10:52.513" v="139" actId="14100"/>
          <ac:picMkLst>
            <pc:docMk/>
            <pc:sldMk cId="2889893815" sldId="689"/>
            <ac:picMk id="4" creationId="{5509DF7B-4EC2-167A-373C-23EFA1B1916A}"/>
          </ac:picMkLst>
        </pc:picChg>
      </pc:sldChg>
      <pc:sldChg chg="addSp delSp modSp new ord">
        <pc:chgData name="Tilak Bahadur Thapaliya" userId="S::tthapaliya@fhi360.org::11fb5bb9-68af-4a09-b727-db9a1b26cd64" providerId="AD" clId="Web-{CF8E301F-8F40-09EA-19D6-1454A80418C7}" dt="2024-05-13T06:14:20.629" v="154" actId="20577"/>
        <pc:sldMkLst>
          <pc:docMk/>
          <pc:sldMk cId="2049920727" sldId="690"/>
        </pc:sldMkLst>
        <pc:spChg chg="del">
          <ac:chgData name="Tilak Bahadur Thapaliya" userId="S::tthapaliya@fhi360.org::11fb5bb9-68af-4a09-b727-db9a1b26cd64" providerId="AD" clId="Web-{CF8E301F-8F40-09EA-19D6-1454A80418C7}" dt="2024-05-13T06:13:47.393" v="144"/>
          <ac:spMkLst>
            <pc:docMk/>
            <pc:sldMk cId="2049920727" sldId="690"/>
            <ac:spMk id="2" creationId="{FB1BB79E-539E-0E42-CE95-61B66D2A6518}"/>
          </ac:spMkLst>
        </pc:spChg>
        <pc:spChg chg="mod">
          <ac:chgData name="Tilak Bahadur Thapaliya" userId="S::tthapaliya@fhi360.org::11fb5bb9-68af-4a09-b727-db9a1b26cd64" providerId="AD" clId="Web-{CF8E301F-8F40-09EA-19D6-1454A80418C7}" dt="2024-05-13T06:14:20.629" v="154" actId="20577"/>
          <ac:spMkLst>
            <pc:docMk/>
            <pc:sldMk cId="2049920727" sldId="690"/>
            <ac:spMk id="3" creationId="{74FC017C-2A52-AE9F-CC2C-DF0EB2B07DB6}"/>
          </ac:spMkLst>
        </pc:spChg>
        <pc:picChg chg="add mod ord">
          <ac:chgData name="Tilak Bahadur Thapaliya" userId="S::tthapaliya@fhi360.org::11fb5bb9-68af-4a09-b727-db9a1b26cd64" providerId="AD" clId="Web-{CF8E301F-8F40-09EA-19D6-1454A80418C7}" dt="2024-05-13T06:14:06.878" v="147" actId="14100"/>
          <ac:picMkLst>
            <pc:docMk/>
            <pc:sldMk cId="2049920727" sldId="690"/>
            <ac:picMk id="4" creationId="{1EB26E8C-44E6-4432-D953-C7AD6A0CD1D5}"/>
          </ac:picMkLst>
        </pc:picChg>
      </pc:sldChg>
      <pc:sldChg chg="addSp delSp modSp new ord">
        <pc:chgData name="Tilak Bahadur Thapaliya" userId="S::tthapaliya@fhi360.org::11fb5bb9-68af-4a09-b727-db9a1b26cd64" providerId="AD" clId="Web-{CF8E301F-8F40-09EA-19D6-1454A80418C7}" dt="2024-05-13T06:16:18.727" v="164" actId="20577"/>
        <pc:sldMkLst>
          <pc:docMk/>
          <pc:sldMk cId="3355851362" sldId="691"/>
        </pc:sldMkLst>
        <pc:spChg chg="del">
          <ac:chgData name="Tilak Bahadur Thapaliya" userId="S::tthapaliya@fhi360.org::11fb5bb9-68af-4a09-b727-db9a1b26cd64" providerId="AD" clId="Web-{CF8E301F-8F40-09EA-19D6-1454A80418C7}" dt="2024-05-13T06:15:47.694" v="157"/>
          <ac:spMkLst>
            <pc:docMk/>
            <pc:sldMk cId="3355851362" sldId="691"/>
            <ac:spMk id="2" creationId="{F4BECCD4-CF44-3D91-9AB8-79260D9BCB6A}"/>
          </ac:spMkLst>
        </pc:spChg>
        <pc:spChg chg="mod">
          <ac:chgData name="Tilak Bahadur Thapaliya" userId="S::tthapaliya@fhi360.org::11fb5bb9-68af-4a09-b727-db9a1b26cd64" providerId="AD" clId="Web-{CF8E301F-8F40-09EA-19D6-1454A80418C7}" dt="2024-05-13T06:16:18.727" v="164" actId="20577"/>
          <ac:spMkLst>
            <pc:docMk/>
            <pc:sldMk cId="3355851362" sldId="691"/>
            <ac:spMk id="3" creationId="{73C31AA9-3BD3-F4E2-D787-8975B0B523FA}"/>
          </ac:spMkLst>
        </pc:spChg>
        <pc:picChg chg="add mod ord">
          <ac:chgData name="Tilak Bahadur Thapaliya" userId="S::tthapaliya@fhi360.org::11fb5bb9-68af-4a09-b727-db9a1b26cd64" providerId="AD" clId="Web-{CF8E301F-8F40-09EA-19D6-1454A80418C7}" dt="2024-05-13T06:15:56.132" v="159" actId="14100"/>
          <ac:picMkLst>
            <pc:docMk/>
            <pc:sldMk cId="3355851362" sldId="691"/>
            <ac:picMk id="4" creationId="{15E99C2D-10E7-6828-9BF5-24F2EE1C3164}"/>
          </ac:picMkLst>
        </pc:picChg>
      </pc:sldChg>
    </pc:docChg>
  </pc:docChgLst>
  <pc:docChgLst>
    <pc:chgData name="Kanti Adhikari" userId="S::kanti@fhi360.org::9dc41c30-55a4-4a0f-991c-57ac14704c8e" providerId="AD" clId="Web-{FA3325AF-C441-2155-54B7-7A6032019A9D}"/>
    <pc:docChg chg="modSld">
      <pc:chgData name="Kanti Adhikari" userId="S::kanti@fhi360.org::9dc41c30-55a4-4a0f-991c-57ac14704c8e" providerId="AD" clId="Web-{FA3325AF-C441-2155-54B7-7A6032019A9D}" dt="2024-05-20T09:38:21.575" v="16" actId="20577"/>
      <pc:docMkLst>
        <pc:docMk/>
      </pc:docMkLst>
      <pc:sldChg chg="modSp">
        <pc:chgData name="Kanti Adhikari" userId="S::kanti@fhi360.org::9dc41c30-55a4-4a0f-991c-57ac14704c8e" providerId="AD" clId="Web-{FA3325AF-C441-2155-54B7-7A6032019A9D}" dt="2024-05-20T09:36:16.730" v="14" actId="20577"/>
        <pc:sldMkLst>
          <pc:docMk/>
          <pc:sldMk cId="2421529862" sldId="378"/>
        </pc:sldMkLst>
        <pc:spChg chg="mod">
          <ac:chgData name="Kanti Adhikari" userId="S::kanti@fhi360.org::9dc41c30-55a4-4a0f-991c-57ac14704c8e" providerId="AD" clId="Web-{FA3325AF-C441-2155-54B7-7A6032019A9D}" dt="2024-05-20T09:36:16.730" v="14" actId="20577"/>
          <ac:spMkLst>
            <pc:docMk/>
            <pc:sldMk cId="2421529862" sldId="378"/>
            <ac:spMk id="2" creationId="{038F7A1A-6932-94D5-1CB7-B49011F42A26}"/>
          </ac:spMkLst>
        </pc:spChg>
      </pc:sldChg>
      <pc:sldChg chg="modSp">
        <pc:chgData name="Kanti Adhikari" userId="S::kanti@fhi360.org::9dc41c30-55a4-4a0f-991c-57ac14704c8e" providerId="AD" clId="Web-{FA3325AF-C441-2155-54B7-7A6032019A9D}" dt="2024-05-20T09:38:21.575" v="16" actId="20577"/>
        <pc:sldMkLst>
          <pc:docMk/>
          <pc:sldMk cId="4141500268" sldId="399"/>
        </pc:sldMkLst>
        <pc:spChg chg="mod">
          <ac:chgData name="Kanti Adhikari" userId="S::kanti@fhi360.org::9dc41c30-55a4-4a0f-991c-57ac14704c8e" providerId="AD" clId="Web-{FA3325AF-C441-2155-54B7-7A6032019A9D}" dt="2024-05-20T09:38:21.575" v="16" actId="20577"/>
          <ac:spMkLst>
            <pc:docMk/>
            <pc:sldMk cId="4141500268" sldId="399"/>
            <ac:spMk id="2" creationId="{F46C41A4-D953-E28B-1F20-5F7C7ED479E6}"/>
          </ac:spMkLst>
        </pc:spChg>
      </pc:sldChg>
    </pc:docChg>
  </pc:docChgLst>
  <pc:docChgLst>
    <pc:chgData name="Tilak Bahadur Thapaliya" userId="S::tthapaliya@fhi360.org::11fb5bb9-68af-4a09-b727-db9a1b26cd64" providerId="AD" clId="Web-{3C0A7F03-4897-6C03-2B42-6AD59D2C7C7C}"/>
    <pc:docChg chg="addSld delSld modSld sldOrd">
      <pc:chgData name="Tilak Bahadur Thapaliya" userId="S::tthapaliya@fhi360.org::11fb5bb9-68af-4a09-b727-db9a1b26cd64" providerId="AD" clId="Web-{3C0A7F03-4897-6C03-2B42-6AD59D2C7C7C}" dt="2024-05-14T05:37:50.303" v="1029"/>
      <pc:docMkLst>
        <pc:docMk/>
      </pc:docMkLst>
      <pc:sldChg chg="modSp">
        <pc:chgData name="Tilak Bahadur Thapaliya" userId="S::tthapaliya@fhi360.org::11fb5bb9-68af-4a09-b727-db9a1b26cd64" providerId="AD" clId="Web-{3C0A7F03-4897-6C03-2B42-6AD59D2C7C7C}" dt="2024-05-14T03:24:49.540" v="5" actId="20577"/>
        <pc:sldMkLst>
          <pc:docMk/>
          <pc:sldMk cId="1794394581" sldId="650"/>
        </pc:sldMkLst>
        <pc:spChg chg="mod">
          <ac:chgData name="Tilak Bahadur Thapaliya" userId="S::tthapaliya@fhi360.org::11fb5bb9-68af-4a09-b727-db9a1b26cd64" providerId="AD" clId="Web-{3C0A7F03-4897-6C03-2B42-6AD59D2C7C7C}" dt="2024-05-14T03:24:49.540" v="5" actId="20577"/>
          <ac:spMkLst>
            <pc:docMk/>
            <pc:sldMk cId="1794394581" sldId="650"/>
            <ac:spMk id="2" creationId="{17C8FC5D-28E6-5FFC-A3E2-C5F9F47D7FC4}"/>
          </ac:spMkLst>
        </pc:spChg>
      </pc:sldChg>
      <pc:sldChg chg="modSp">
        <pc:chgData name="Tilak Bahadur Thapaliya" userId="S::tthapaliya@fhi360.org::11fb5bb9-68af-4a09-b727-db9a1b26cd64" providerId="AD" clId="Web-{3C0A7F03-4897-6C03-2B42-6AD59D2C7C7C}" dt="2024-05-14T03:25:21.275" v="11" actId="20577"/>
        <pc:sldMkLst>
          <pc:docMk/>
          <pc:sldMk cId="2163852624" sldId="651"/>
        </pc:sldMkLst>
        <pc:spChg chg="mod">
          <ac:chgData name="Tilak Bahadur Thapaliya" userId="S::tthapaliya@fhi360.org::11fb5bb9-68af-4a09-b727-db9a1b26cd64" providerId="AD" clId="Web-{3C0A7F03-4897-6C03-2B42-6AD59D2C7C7C}" dt="2024-05-14T03:25:21.275" v="11" actId="20577"/>
          <ac:spMkLst>
            <pc:docMk/>
            <pc:sldMk cId="2163852624" sldId="651"/>
            <ac:spMk id="2" creationId="{A091B059-3EB4-B857-EEA1-099BF2E8C0DE}"/>
          </ac:spMkLst>
        </pc:spChg>
      </pc:sldChg>
      <pc:sldChg chg="modSp">
        <pc:chgData name="Tilak Bahadur Thapaliya" userId="S::tthapaliya@fhi360.org::11fb5bb9-68af-4a09-b727-db9a1b26cd64" providerId="AD" clId="Web-{3C0A7F03-4897-6C03-2B42-6AD59D2C7C7C}" dt="2024-05-14T03:41:12.684" v="33" actId="14100"/>
        <pc:sldMkLst>
          <pc:docMk/>
          <pc:sldMk cId="1807527831" sldId="669"/>
        </pc:sldMkLst>
        <pc:spChg chg="mod">
          <ac:chgData name="Tilak Bahadur Thapaliya" userId="S::tthapaliya@fhi360.org::11fb5bb9-68af-4a09-b727-db9a1b26cd64" providerId="AD" clId="Web-{3C0A7F03-4897-6C03-2B42-6AD59D2C7C7C}" dt="2024-05-14T03:41:12.684" v="33" actId="14100"/>
          <ac:spMkLst>
            <pc:docMk/>
            <pc:sldMk cId="1807527831" sldId="669"/>
            <ac:spMk id="2" creationId="{6A86694F-D201-15BA-BDF1-626F5D7B796B}"/>
          </ac:spMkLst>
        </pc:spChg>
      </pc:sldChg>
      <pc:sldChg chg="modSp">
        <pc:chgData name="Tilak Bahadur Thapaliya" userId="S::tthapaliya@fhi360.org::11fb5bb9-68af-4a09-b727-db9a1b26cd64" providerId="AD" clId="Web-{3C0A7F03-4897-6C03-2B42-6AD59D2C7C7C}" dt="2024-05-14T04:40:13.606" v="1012" actId="14100"/>
        <pc:sldMkLst>
          <pc:docMk/>
          <pc:sldMk cId="85105904" sldId="670"/>
        </pc:sldMkLst>
        <pc:picChg chg="mod">
          <ac:chgData name="Tilak Bahadur Thapaliya" userId="S::tthapaliya@fhi360.org::11fb5bb9-68af-4a09-b727-db9a1b26cd64" providerId="AD" clId="Web-{3C0A7F03-4897-6C03-2B42-6AD59D2C7C7C}" dt="2024-05-14T04:40:13.606" v="1012" actId="14100"/>
          <ac:picMkLst>
            <pc:docMk/>
            <pc:sldMk cId="85105904" sldId="670"/>
            <ac:picMk id="4" creationId="{C5789635-F005-CC56-C73F-72A9072669EA}"/>
          </ac:picMkLst>
        </pc:picChg>
      </pc:sldChg>
      <pc:sldChg chg="modSp">
        <pc:chgData name="Tilak Bahadur Thapaliya" userId="S::tthapaliya@fhi360.org::11fb5bb9-68af-4a09-b727-db9a1b26cd64" providerId="AD" clId="Web-{3C0A7F03-4897-6C03-2B42-6AD59D2C7C7C}" dt="2024-05-14T04:42:15.345" v="1026" actId="20577"/>
        <pc:sldMkLst>
          <pc:docMk/>
          <pc:sldMk cId="1655700553" sldId="676"/>
        </pc:sldMkLst>
        <pc:spChg chg="mod">
          <ac:chgData name="Tilak Bahadur Thapaliya" userId="S::tthapaliya@fhi360.org::11fb5bb9-68af-4a09-b727-db9a1b26cd64" providerId="AD" clId="Web-{3C0A7F03-4897-6C03-2B42-6AD59D2C7C7C}" dt="2024-05-14T04:42:15.345" v="1026" actId="20577"/>
          <ac:spMkLst>
            <pc:docMk/>
            <pc:sldMk cId="1655700553" sldId="676"/>
            <ac:spMk id="2" creationId="{F3661458-9331-0F62-706F-43F49CE25E30}"/>
          </ac:spMkLst>
        </pc:spChg>
      </pc:sldChg>
      <pc:sldChg chg="ord">
        <pc:chgData name="Tilak Bahadur Thapaliya" userId="S::tthapaliya@fhi360.org::11fb5bb9-68af-4a09-b727-db9a1b26cd64" providerId="AD" clId="Web-{3C0A7F03-4897-6C03-2B42-6AD59D2C7C7C}" dt="2024-05-14T05:37:50.303" v="1029"/>
        <pc:sldMkLst>
          <pc:docMk/>
          <pc:sldMk cId="4016781439" sldId="683"/>
        </pc:sldMkLst>
      </pc:sldChg>
      <pc:sldChg chg="modSp">
        <pc:chgData name="Tilak Bahadur Thapaliya" userId="S::tthapaliya@fhi360.org::11fb5bb9-68af-4a09-b727-db9a1b26cd64" providerId="AD" clId="Web-{3C0A7F03-4897-6C03-2B42-6AD59D2C7C7C}" dt="2024-05-14T03:24:03.663" v="3" actId="20577"/>
        <pc:sldMkLst>
          <pc:docMk/>
          <pc:sldMk cId="3892391739" sldId="686"/>
        </pc:sldMkLst>
        <pc:spChg chg="mod">
          <ac:chgData name="Tilak Bahadur Thapaliya" userId="S::tthapaliya@fhi360.org::11fb5bb9-68af-4a09-b727-db9a1b26cd64" providerId="AD" clId="Web-{3C0A7F03-4897-6C03-2B42-6AD59D2C7C7C}" dt="2024-05-14T03:24:03.663" v="3" actId="20577"/>
          <ac:spMkLst>
            <pc:docMk/>
            <pc:sldMk cId="3892391739" sldId="686"/>
            <ac:spMk id="2" creationId="{66CA41B6-C0BB-B817-9B8B-8ABDDDA59D14}"/>
          </ac:spMkLst>
        </pc:spChg>
      </pc:sldChg>
      <pc:sldChg chg="addSp delSp modSp new del">
        <pc:chgData name="Tilak Bahadur Thapaliya" userId="S::tthapaliya@fhi360.org::11fb5bb9-68af-4a09-b727-db9a1b26cd64" providerId="AD" clId="Web-{3C0A7F03-4897-6C03-2B42-6AD59D2C7C7C}" dt="2024-05-14T04:42:05.110" v="1025"/>
        <pc:sldMkLst>
          <pc:docMk/>
          <pc:sldMk cId="998318425" sldId="692"/>
        </pc:sldMkLst>
        <pc:spChg chg="del">
          <ac:chgData name="Tilak Bahadur Thapaliya" userId="S::tthapaliya@fhi360.org::11fb5bb9-68af-4a09-b727-db9a1b26cd64" providerId="AD" clId="Web-{3C0A7F03-4897-6C03-2B42-6AD59D2C7C7C}" dt="2024-05-14T03:34:23.888" v="13"/>
          <ac:spMkLst>
            <pc:docMk/>
            <pc:sldMk cId="998318425" sldId="692"/>
            <ac:spMk id="2" creationId="{7E61B13F-0921-C74A-40BB-4061C72334D3}"/>
          </ac:spMkLst>
        </pc:spChg>
        <pc:spChg chg="mod">
          <ac:chgData name="Tilak Bahadur Thapaliya" userId="S::tthapaliya@fhi360.org::11fb5bb9-68af-4a09-b727-db9a1b26cd64" providerId="AD" clId="Web-{3C0A7F03-4897-6C03-2B42-6AD59D2C7C7C}" dt="2024-05-14T04:41:53.829" v="1022" actId="20577"/>
          <ac:spMkLst>
            <pc:docMk/>
            <pc:sldMk cId="998318425" sldId="692"/>
            <ac:spMk id="3" creationId="{4687E7A2-A101-AB84-78AA-6B5F63CCD42B}"/>
          </ac:spMkLst>
        </pc:spChg>
        <pc:spChg chg="add del mod">
          <ac:chgData name="Tilak Bahadur Thapaliya" userId="S::tthapaliya@fhi360.org::11fb5bb9-68af-4a09-b727-db9a1b26cd64" providerId="AD" clId="Web-{3C0A7F03-4897-6C03-2B42-6AD59D2C7C7C}" dt="2024-05-14T04:40:57.092" v="1014"/>
          <ac:spMkLst>
            <pc:docMk/>
            <pc:sldMk cId="998318425" sldId="692"/>
            <ac:spMk id="6" creationId="{53B49BDA-1E09-730C-62BF-151CC48F6161}"/>
          </ac:spMkLst>
        </pc:spChg>
        <pc:picChg chg="add del mod ord">
          <ac:chgData name="Tilak Bahadur Thapaliya" userId="S::tthapaliya@fhi360.org::11fb5bb9-68af-4a09-b727-db9a1b26cd64" providerId="AD" clId="Web-{3C0A7F03-4897-6C03-2B42-6AD59D2C7C7C}" dt="2024-05-14T04:40:52.952" v="1013"/>
          <ac:picMkLst>
            <pc:docMk/>
            <pc:sldMk cId="998318425" sldId="692"/>
            <ac:picMk id="4" creationId="{2424533B-AED6-2F7D-2533-52A46909C3F7}"/>
          </ac:picMkLst>
        </pc:picChg>
        <pc:picChg chg="add mod ord">
          <ac:chgData name="Tilak Bahadur Thapaliya" userId="S::tthapaliya@fhi360.org::11fb5bb9-68af-4a09-b727-db9a1b26cd64" providerId="AD" clId="Web-{3C0A7F03-4897-6C03-2B42-6AD59D2C7C7C}" dt="2024-05-14T04:40:57.092" v="1014"/>
          <ac:picMkLst>
            <pc:docMk/>
            <pc:sldMk cId="998318425" sldId="692"/>
            <ac:picMk id="7" creationId="{76B96905-08D6-E23A-58C5-34A4D8DF70E8}"/>
          </ac:picMkLst>
        </pc:picChg>
      </pc:sldChg>
      <pc:sldChg chg="addSp delSp modSp new">
        <pc:chgData name="Tilak Bahadur Thapaliya" userId="S::tthapaliya@fhi360.org::11fb5bb9-68af-4a09-b727-db9a1b26cd64" providerId="AD" clId="Web-{3C0A7F03-4897-6C03-2B42-6AD59D2C7C7C}" dt="2024-05-14T03:45:41.303" v="63" actId="20577"/>
        <pc:sldMkLst>
          <pc:docMk/>
          <pc:sldMk cId="2907381888" sldId="693"/>
        </pc:sldMkLst>
        <pc:spChg chg="del">
          <ac:chgData name="Tilak Bahadur Thapaliya" userId="S::tthapaliya@fhi360.org::11fb5bb9-68af-4a09-b727-db9a1b26cd64" providerId="AD" clId="Web-{3C0A7F03-4897-6C03-2B42-6AD59D2C7C7C}" dt="2024-05-14T03:45:14.021" v="37"/>
          <ac:spMkLst>
            <pc:docMk/>
            <pc:sldMk cId="2907381888" sldId="693"/>
            <ac:spMk id="2" creationId="{8C817694-5599-D53E-6836-1429EC6186CC}"/>
          </ac:spMkLst>
        </pc:spChg>
        <pc:spChg chg="mod">
          <ac:chgData name="Tilak Bahadur Thapaliya" userId="S::tthapaliya@fhi360.org::11fb5bb9-68af-4a09-b727-db9a1b26cd64" providerId="AD" clId="Web-{3C0A7F03-4897-6C03-2B42-6AD59D2C7C7C}" dt="2024-05-14T03:45:41.303" v="63" actId="20577"/>
          <ac:spMkLst>
            <pc:docMk/>
            <pc:sldMk cId="2907381888" sldId="693"/>
            <ac:spMk id="3" creationId="{64665F7E-41F3-504F-E2D2-D89BD140792A}"/>
          </ac:spMkLst>
        </pc:spChg>
        <pc:picChg chg="add mod ord">
          <ac:chgData name="Tilak Bahadur Thapaliya" userId="S::tthapaliya@fhi360.org::11fb5bb9-68af-4a09-b727-db9a1b26cd64" providerId="AD" clId="Web-{3C0A7F03-4897-6C03-2B42-6AD59D2C7C7C}" dt="2024-05-14T03:45:29.397" v="41" actId="14100"/>
          <ac:picMkLst>
            <pc:docMk/>
            <pc:sldMk cId="2907381888" sldId="693"/>
            <ac:picMk id="4" creationId="{BDE7C423-5529-DE49-69EC-EF3656E58EFD}"/>
          </ac:picMkLst>
        </pc:picChg>
      </pc:sldChg>
      <pc:sldChg chg="addSp delSp modSp new ord">
        <pc:chgData name="Tilak Bahadur Thapaliya" userId="S::tthapaliya@fhi360.org::11fb5bb9-68af-4a09-b727-db9a1b26cd64" providerId="AD" clId="Web-{3C0A7F03-4897-6C03-2B42-6AD59D2C7C7C}" dt="2024-05-14T03:48:11.637" v="79" actId="20577"/>
        <pc:sldMkLst>
          <pc:docMk/>
          <pc:sldMk cId="1795100619" sldId="694"/>
        </pc:sldMkLst>
        <pc:spChg chg="del">
          <ac:chgData name="Tilak Bahadur Thapaliya" userId="S::tthapaliya@fhi360.org::11fb5bb9-68af-4a09-b727-db9a1b26cd64" providerId="AD" clId="Web-{3C0A7F03-4897-6C03-2B42-6AD59D2C7C7C}" dt="2024-05-14T03:46:56.868" v="64"/>
          <ac:spMkLst>
            <pc:docMk/>
            <pc:sldMk cId="1795100619" sldId="694"/>
            <ac:spMk id="2" creationId="{C461BAA2-D057-BB4A-14D4-6D87CA169890}"/>
          </ac:spMkLst>
        </pc:spChg>
        <pc:spChg chg="mod">
          <ac:chgData name="Tilak Bahadur Thapaliya" userId="S::tthapaliya@fhi360.org::11fb5bb9-68af-4a09-b727-db9a1b26cd64" providerId="AD" clId="Web-{3C0A7F03-4897-6C03-2B42-6AD59D2C7C7C}" dt="2024-05-14T03:48:11.637" v="79" actId="20577"/>
          <ac:spMkLst>
            <pc:docMk/>
            <pc:sldMk cId="1795100619" sldId="694"/>
            <ac:spMk id="3" creationId="{43B8F9B5-0DEC-B552-D3AB-53A0D4EB1E24}"/>
          </ac:spMkLst>
        </pc:spChg>
        <pc:picChg chg="add mod ord">
          <ac:chgData name="Tilak Bahadur Thapaliya" userId="S::tthapaliya@fhi360.org::11fb5bb9-68af-4a09-b727-db9a1b26cd64" providerId="AD" clId="Web-{3C0A7F03-4897-6C03-2B42-6AD59D2C7C7C}" dt="2024-05-14T03:47:19.650" v="69" actId="14100"/>
          <ac:picMkLst>
            <pc:docMk/>
            <pc:sldMk cId="1795100619" sldId="694"/>
            <ac:picMk id="4" creationId="{9ECF9162-C3FD-09EC-9F72-9D271A6105B0}"/>
          </ac:picMkLst>
        </pc:picChg>
      </pc:sldChg>
      <pc:sldChg chg="modSp new ord">
        <pc:chgData name="Tilak Bahadur Thapaliya" userId="S::tthapaliya@fhi360.org::11fb5bb9-68af-4a09-b727-db9a1b26cd64" providerId="AD" clId="Web-{3C0A7F03-4897-6C03-2B42-6AD59D2C7C7C}" dt="2024-05-14T05:14:43.445" v="1027" actId="20577"/>
        <pc:sldMkLst>
          <pc:docMk/>
          <pc:sldMk cId="1027289769" sldId="695"/>
        </pc:sldMkLst>
        <pc:spChg chg="mod">
          <ac:chgData name="Tilak Bahadur Thapaliya" userId="S::tthapaliya@fhi360.org::11fb5bb9-68af-4a09-b727-db9a1b26cd64" providerId="AD" clId="Web-{3C0A7F03-4897-6C03-2B42-6AD59D2C7C7C}" dt="2024-05-14T04:02:28.198" v="396" actId="20577"/>
          <ac:spMkLst>
            <pc:docMk/>
            <pc:sldMk cId="1027289769" sldId="695"/>
            <ac:spMk id="2" creationId="{7BA5B4F2-EBB6-1749-956C-01B40F0BEE36}"/>
          </ac:spMkLst>
        </pc:spChg>
        <pc:spChg chg="mod">
          <ac:chgData name="Tilak Bahadur Thapaliya" userId="S::tthapaliya@fhi360.org::11fb5bb9-68af-4a09-b727-db9a1b26cd64" providerId="AD" clId="Web-{3C0A7F03-4897-6C03-2B42-6AD59D2C7C7C}" dt="2024-05-14T05:14:43.445" v="1027" actId="20577"/>
          <ac:spMkLst>
            <pc:docMk/>
            <pc:sldMk cId="1027289769" sldId="695"/>
            <ac:spMk id="3" creationId="{A73F6ED4-0E0E-BA2E-699C-7E3A53F56FB5}"/>
          </ac:spMkLst>
        </pc:spChg>
      </pc:sldChg>
      <pc:sldChg chg="addSp delSp modSp new">
        <pc:chgData name="Tilak Bahadur Thapaliya" userId="S::tthapaliya@fhi360.org::11fb5bb9-68af-4a09-b727-db9a1b26cd64" providerId="AD" clId="Web-{3C0A7F03-4897-6C03-2B42-6AD59D2C7C7C}" dt="2024-05-14T04:05:22.392" v="424" actId="14100"/>
        <pc:sldMkLst>
          <pc:docMk/>
          <pc:sldMk cId="1164973691" sldId="696"/>
        </pc:sldMkLst>
        <pc:spChg chg="del">
          <ac:chgData name="Tilak Bahadur Thapaliya" userId="S::tthapaliya@fhi360.org::11fb5bb9-68af-4a09-b727-db9a1b26cd64" providerId="AD" clId="Web-{3C0A7F03-4897-6C03-2B42-6AD59D2C7C7C}" dt="2024-05-14T04:03:52.857" v="412"/>
          <ac:spMkLst>
            <pc:docMk/>
            <pc:sldMk cId="1164973691" sldId="696"/>
            <ac:spMk id="2" creationId="{BADFBBB1-8712-F3BE-DD1A-FCF9ACD7FA97}"/>
          </ac:spMkLst>
        </pc:spChg>
        <pc:spChg chg="mod">
          <ac:chgData name="Tilak Bahadur Thapaliya" userId="S::tthapaliya@fhi360.org::11fb5bb9-68af-4a09-b727-db9a1b26cd64" providerId="AD" clId="Web-{3C0A7F03-4897-6C03-2B42-6AD59D2C7C7C}" dt="2024-05-14T04:03:51.107" v="411" actId="20577"/>
          <ac:spMkLst>
            <pc:docMk/>
            <pc:sldMk cId="1164973691" sldId="696"/>
            <ac:spMk id="3" creationId="{2F54B144-6FF1-9601-E62A-0ABD850D2A0E}"/>
          </ac:spMkLst>
        </pc:spChg>
        <pc:picChg chg="add mod ord">
          <ac:chgData name="Tilak Bahadur Thapaliya" userId="S::tthapaliya@fhi360.org::11fb5bb9-68af-4a09-b727-db9a1b26cd64" providerId="AD" clId="Web-{3C0A7F03-4897-6C03-2B42-6AD59D2C7C7C}" dt="2024-05-14T04:05:22.392" v="424" actId="14100"/>
          <ac:picMkLst>
            <pc:docMk/>
            <pc:sldMk cId="1164973691" sldId="696"/>
            <ac:picMk id="4" creationId="{97756221-E1C1-0063-33DC-D1CE6FDC9E75}"/>
          </ac:picMkLst>
        </pc:picChg>
      </pc:sldChg>
      <pc:sldChg chg="addSp delSp modSp new">
        <pc:chgData name="Tilak Bahadur Thapaliya" userId="S::tthapaliya@fhi360.org::11fb5bb9-68af-4a09-b727-db9a1b26cd64" providerId="AD" clId="Web-{3C0A7F03-4897-6C03-2B42-6AD59D2C7C7C}" dt="2024-05-14T04:05:46.846" v="426" actId="14100"/>
        <pc:sldMkLst>
          <pc:docMk/>
          <pc:sldMk cId="3549515760" sldId="697"/>
        </pc:sldMkLst>
        <pc:spChg chg="del">
          <ac:chgData name="Tilak Bahadur Thapaliya" userId="S::tthapaliya@fhi360.org::11fb5bb9-68af-4a09-b727-db9a1b26cd64" providerId="AD" clId="Web-{3C0A7F03-4897-6C03-2B42-6AD59D2C7C7C}" dt="2024-05-14T04:04:52.078" v="419"/>
          <ac:spMkLst>
            <pc:docMk/>
            <pc:sldMk cId="3549515760" sldId="697"/>
            <ac:spMk id="2" creationId="{8282F09B-39C9-85DF-C1A2-6123CBE06522}"/>
          </ac:spMkLst>
        </pc:spChg>
        <pc:spChg chg="mod">
          <ac:chgData name="Tilak Bahadur Thapaliya" userId="S::tthapaliya@fhi360.org::11fb5bb9-68af-4a09-b727-db9a1b26cd64" providerId="AD" clId="Web-{3C0A7F03-4897-6C03-2B42-6AD59D2C7C7C}" dt="2024-05-14T04:04:49.781" v="418" actId="20577"/>
          <ac:spMkLst>
            <pc:docMk/>
            <pc:sldMk cId="3549515760" sldId="697"/>
            <ac:spMk id="3" creationId="{F5613DCE-832B-14DB-496C-038A65EE2B20}"/>
          </ac:spMkLst>
        </pc:spChg>
        <pc:picChg chg="add mod ord">
          <ac:chgData name="Tilak Bahadur Thapaliya" userId="S::tthapaliya@fhi360.org::11fb5bb9-68af-4a09-b727-db9a1b26cd64" providerId="AD" clId="Web-{3C0A7F03-4897-6C03-2B42-6AD59D2C7C7C}" dt="2024-05-14T04:05:46.846" v="426" actId="14100"/>
          <ac:picMkLst>
            <pc:docMk/>
            <pc:sldMk cId="3549515760" sldId="697"/>
            <ac:picMk id="4" creationId="{7C1DA512-DE91-3455-091D-FFCF92D1691F}"/>
          </ac:picMkLst>
        </pc:picChg>
      </pc:sldChg>
      <pc:sldChg chg="addSp delSp modSp new">
        <pc:chgData name="Tilak Bahadur Thapaliya" userId="S::tthapaliya@fhi360.org::11fb5bb9-68af-4a09-b727-db9a1b26cd64" providerId="AD" clId="Web-{3C0A7F03-4897-6C03-2B42-6AD59D2C7C7C}" dt="2024-05-14T04:25:45.607" v="997" actId="20577"/>
        <pc:sldMkLst>
          <pc:docMk/>
          <pc:sldMk cId="1521194472" sldId="698"/>
        </pc:sldMkLst>
        <pc:spChg chg="mod">
          <ac:chgData name="Tilak Bahadur Thapaliya" userId="S::tthapaliya@fhi360.org::11fb5bb9-68af-4a09-b727-db9a1b26cd64" providerId="AD" clId="Web-{3C0A7F03-4897-6C03-2B42-6AD59D2C7C7C}" dt="2024-05-14T04:25:45.607" v="997" actId="20577"/>
          <ac:spMkLst>
            <pc:docMk/>
            <pc:sldMk cId="1521194472" sldId="698"/>
            <ac:spMk id="2" creationId="{8FD03B74-1AB0-DC37-1437-24DD3C2CCF14}"/>
          </ac:spMkLst>
        </pc:spChg>
        <pc:spChg chg="mod">
          <ac:chgData name="Tilak Bahadur Thapaliya" userId="S::tthapaliya@fhi360.org::11fb5bb9-68af-4a09-b727-db9a1b26cd64" providerId="AD" clId="Web-{3C0A7F03-4897-6C03-2B42-6AD59D2C7C7C}" dt="2024-05-14T04:19:45.079" v="790" actId="20577"/>
          <ac:spMkLst>
            <pc:docMk/>
            <pc:sldMk cId="1521194472" sldId="698"/>
            <ac:spMk id="3" creationId="{5FFA6F93-0BA3-30D2-DC87-778A65975AA2}"/>
          </ac:spMkLst>
        </pc:spChg>
        <pc:spChg chg="add del">
          <ac:chgData name="Tilak Bahadur Thapaliya" userId="S::tthapaliya@fhi360.org::11fb5bb9-68af-4a09-b727-db9a1b26cd64" providerId="AD" clId="Web-{3C0A7F03-4897-6C03-2B42-6AD59D2C7C7C}" dt="2024-05-14T04:20:02.017" v="937"/>
          <ac:spMkLst>
            <pc:docMk/>
            <pc:sldMk cId="1521194472" sldId="698"/>
            <ac:spMk id="5" creationId="{12587D04-8172-7A97-8E74-0CDEA49006A7}"/>
          </ac:spMkLst>
        </pc:spChg>
      </pc:sldChg>
      <pc:sldChg chg="addSp delSp modSp new del">
        <pc:chgData name="Tilak Bahadur Thapaliya" userId="S::tthapaliya@fhi360.org::11fb5bb9-68af-4a09-b727-db9a1b26cd64" providerId="AD" clId="Web-{3C0A7F03-4897-6C03-2B42-6AD59D2C7C7C}" dt="2024-05-14T04:27:12.204" v="1009" actId="14100"/>
        <pc:sldMkLst>
          <pc:docMk/>
          <pc:sldMk cId="705157357" sldId="699"/>
        </pc:sldMkLst>
        <pc:spChg chg="add del">
          <ac:chgData name="Tilak Bahadur Thapaliya" userId="S::tthapaliya@fhi360.org::11fb5bb9-68af-4a09-b727-db9a1b26cd64" providerId="AD" clId="Web-{3C0A7F03-4897-6C03-2B42-6AD59D2C7C7C}" dt="2024-05-14T04:19:56.720" v="935"/>
          <ac:spMkLst>
            <pc:docMk/>
            <pc:sldMk cId="705157357" sldId="699"/>
            <ac:spMk id="2" creationId="{D05F39DE-42BF-8D5D-57BD-022C4B97DE05}"/>
          </ac:spMkLst>
        </pc:spChg>
        <pc:spChg chg="mod">
          <ac:chgData name="Tilak Bahadur Thapaliya" userId="S::tthapaliya@fhi360.org::11fb5bb9-68af-4a09-b727-db9a1b26cd64" providerId="AD" clId="Web-{3C0A7F03-4897-6C03-2B42-6AD59D2C7C7C}" dt="2024-05-14T04:23:38.040" v="971" actId="20577"/>
          <ac:spMkLst>
            <pc:docMk/>
            <pc:sldMk cId="705157357" sldId="699"/>
            <ac:spMk id="3" creationId="{A39A6E00-A936-AC8E-3E59-5409F52905D3}"/>
          </ac:spMkLst>
        </pc:spChg>
        <pc:spChg chg="add del mod">
          <ac:chgData name="Tilak Bahadur Thapaliya" userId="S::tthapaliya@fhi360.org::11fb5bb9-68af-4a09-b727-db9a1b26cd64" providerId="AD" clId="Web-{3C0A7F03-4897-6C03-2B42-6AD59D2C7C7C}" dt="2024-05-14T04:26:36.374" v="999"/>
          <ac:spMkLst>
            <pc:docMk/>
            <pc:sldMk cId="705157357" sldId="699"/>
            <ac:spMk id="6" creationId="{C096E3A7-1317-3CD9-4A22-CFC502B4D63E}"/>
          </ac:spMkLst>
        </pc:spChg>
        <pc:picChg chg="add del mod ord">
          <ac:chgData name="Tilak Bahadur Thapaliya" userId="S::tthapaliya@fhi360.org::11fb5bb9-68af-4a09-b727-db9a1b26cd64" providerId="AD" clId="Web-{3C0A7F03-4897-6C03-2B42-6AD59D2C7C7C}" dt="2024-05-14T04:26:13.967" v="998"/>
          <ac:picMkLst>
            <pc:docMk/>
            <pc:sldMk cId="705157357" sldId="699"/>
            <ac:picMk id="4" creationId="{64677CAB-2046-2B92-A2F3-D6B28B172E44}"/>
          </ac:picMkLst>
        </pc:picChg>
        <pc:picChg chg="add mod ord">
          <ac:chgData name="Tilak Bahadur Thapaliya" userId="S::tthapaliya@fhi360.org::11fb5bb9-68af-4a09-b727-db9a1b26cd64" providerId="AD" clId="Web-{3C0A7F03-4897-6C03-2B42-6AD59D2C7C7C}" dt="2024-05-14T04:27:12.204" v="1009" actId="14100"/>
          <ac:picMkLst>
            <pc:docMk/>
            <pc:sldMk cId="705157357" sldId="699"/>
            <ac:picMk id="7" creationId="{2B6CC2C0-CFF4-F197-626C-E55257DDF4A4}"/>
          </ac:picMkLst>
        </pc:picChg>
      </pc:sldChg>
      <pc:sldChg chg="addSp delSp modSp new">
        <pc:chgData name="Tilak Bahadur Thapaliya" userId="S::tthapaliya@fhi360.org::11fb5bb9-68af-4a09-b727-db9a1b26cd64" providerId="AD" clId="Web-{3C0A7F03-4897-6C03-2B42-6AD59D2C7C7C}" dt="2024-05-14T04:23:13.992" v="963" actId="14100"/>
        <pc:sldMkLst>
          <pc:docMk/>
          <pc:sldMk cId="1441487064" sldId="700"/>
        </pc:sldMkLst>
        <pc:spChg chg="del">
          <ac:chgData name="Tilak Bahadur Thapaliya" userId="S::tthapaliya@fhi360.org::11fb5bb9-68af-4a09-b727-db9a1b26cd64" providerId="AD" clId="Web-{3C0A7F03-4897-6C03-2B42-6AD59D2C7C7C}" dt="2024-05-14T04:22:41.304" v="956"/>
          <ac:spMkLst>
            <pc:docMk/>
            <pc:sldMk cId="1441487064" sldId="700"/>
            <ac:spMk id="2" creationId="{6BC8245F-BABE-B89E-5AC4-E0BBCA0F3A5D}"/>
          </ac:spMkLst>
        </pc:spChg>
        <pc:spChg chg="mod">
          <ac:chgData name="Tilak Bahadur Thapaliya" userId="S::tthapaliya@fhi360.org::11fb5bb9-68af-4a09-b727-db9a1b26cd64" providerId="AD" clId="Web-{3C0A7F03-4897-6C03-2B42-6AD59D2C7C7C}" dt="2024-05-14T04:23:02.882" v="960" actId="20577"/>
          <ac:spMkLst>
            <pc:docMk/>
            <pc:sldMk cId="1441487064" sldId="700"/>
            <ac:spMk id="3" creationId="{FF5CAC65-3B30-B68B-4D73-2D1F55CBABF9}"/>
          </ac:spMkLst>
        </pc:spChg>
        <pc:picChg chg="add mod ord">
          <ac:chgData name="Tilak Bahadur Thapaliya" userId="S::tthapaliya@fhi360.org::11fb5bb9-68af-4a09-b727-db9a1b26cd64" providerId="AD" clId="Web-{3C0A7F03-4897-6C03-2B42-6AD59D2C7C7C}" dt="2024-05-14T04:23:13.992" v="963" actId="14100"/>
          <ac:picMkLst>
            <pc:docMk/>
            <pc:sldMk cId="1441487064" sldId="700"/>
            <ac:picMk id="4" creationId="{26D7166C-71B7-65F6-910F-9CEE1A744286}"/>
          </ac:picMkLst>
        </pc:picChg>
      </pc:sldChg>
      <pc:sldChg chg="addSp delSp modSp new ord">
        <pc:chgData name="Tilak Bahadur Thapaliya" userId="S::tthapaliya@fhi360.org::11fb5bb9-68af-4a09-b727-db9a1b26cd64" providerId="AD" clId="Web-{3C0A7F03-4897-6C03-2B42-6AD59D2C7C7C}" dt="2024-05-14T04:41:58.579" v="1024" actId="20577"/>
        <pc:sldMkLst>
          <pc:docMk/>
          <pc:sldMk cId="829961016" sldId="701"/>
        </pc:sldMkLst>
        <pc:spChg chg="del">
          <ac:chgData name="Tilak Bahadur Thapaliya" userId="S::tthapaliya@fhi360.org::11fb5bb9-68af-4a09-b727-db9a1b26cd64" providerId="AD" clId="Web-{3C0A7F03-4897-6C03-2B42-6AD59D2C7C7C}" dt="2024-05-14T04:41:26.781" v="1017"/>
          <ac:spMkLst>
            <pc:docMk/>
            <pc:sldMk cId="829961016" sldId="701"/>
            <ac:spMk id="2" creationId="{50823809-3222-7A50-6261-3FEECA72E00F}"/>
          </ac:spMkLst>
        </pc:spChg>
        <pc:spChg chg="mod">
          <ac:chgData name="Tilak Bahadur Thapaliya" userId="S::tthapaliya@fhi360.org::11fb5bb9-68af-4a09-b727-db9a1b26cd64" providerId="AD" clId="Web-{3C0A7F03-4897-6C03-2B42-6AD59D2C7C7C}" dt="2024-05-14T04:41:58.579" v="1024" actId="20577"/>
          <ac:spMkLst>
            <pc:docMk/>
            <pc:sldMk cId="829961016" sldId="701"/>
            <ac:spMk id="3" creationId="{DC136A88-3400-EE9A-F6FD-AF7CDE87C3AC}"/>
          </ac:spMkLst>
        </pc:spChg>
        <pc:picChg chg="add mod ord">
          <ac:chgData name="Tilak Bahadur Thapaliya" userId="S::tthapaliya@fhi360.org::11fb5bb9-68af-4a09-b727-db9a1b26cd64" providerId="AD" clId="Web-{3C0A7F03-4897-6C03-2B42-6AD59D2C7C7C}" dt="2024-05-14T04:41:40.594" v="1021" actId="14100"/>
          <ac:picMkLst>
            <pc:docMk/>
            <pc:sldMk cId="829961016" sldId="701"/>
            <ac:picMk id="4" creationId="{AA0328BA-D565-EF4A-FC85-3E9054B7BCE8}"/>
          </ac:picMkLst>
        </pc:picChg>
      </pc:sldChg>
      <pc:sldChg chg="new del">
        <pc:chgData name="Tilak Bahadur Thapaliya" userId="S::tthapaliya@fhi360.org::11fb5bb9-68af-4a09-b727-db9a1b26cd64" providerId="AD" clId="Web-{3C0A7F03-4897-6C03-2B42-6AD59D2C7C7C}" dt="2024-05-14T04:35:27.424" v="1011"/>
        <pc:sldMkLst>
          <pc:docMk/>
          <pc:sldMk cId="2451826547" sldId="701"/>
        </pc:sldMkLst>
      </pc:sldChg>
    </pc:docChg>
  </pc:docChgLst>
  <pc:docChgLst>
    <pc:chgData name="Tilak Bahadur Thapaliya" userId="11fb5bb9-68af-4a09-b727-db9a1b26cd64" providerId="ADAL" clId="{4433C04C-41D9-4C3C-B897-2A905B898E7D}"/>
    <pc:docChg chg="undo custSel addSld delSld modSld sldOrd">
      <pc:chgData name="Tilak Bahadur Thapaliya" userId="11fb5bb9-68af-4a09-b727-db9a1b26cd64" providerId="ADAL" clId="{4433C04C-41D9-4C3C-B897-2A905B898E7D}" dt="2024-05-09T03:56:22.563" v="5103" actId="20577"/>
      <pc:docMkLst>
        <pc:docMk/>
      </pc:docMkLst>
      <pc:sldChg chg="modSp mod">
        <pc:chgData name="Tilak Bahadur Thapaliya" userId="11fb5bb9-68af-4a09-b727-db9a1b26cd64" providerId="ADAL" clId="{4433C04C-41D9-4C3C-B897-2A905B898E7D}" dt="2024-05-07T06:37:20.348" v="1909" actId="122"/>
        <pc:sldMkLst>
          <pc:docMk/>
          <pc:sldMk cId="444293789" sldId="308"/>
        </pc:sldMkLst>
        <pc:spChg chg="mod">
          <ac:chgData name="Tilak Bahadur Thapaliya" userId="11fb5bb9-68af-4a09-b727-db9a1b26cd64" providerId="ADAL" clId="{4433C04C-41D9-4C3C-B897-2A905B898E7D}" dt="2024-05-07T04:53:34.816" v="1192" actId="14100"/>
          <ac:spMkLst>
            <pc:docMk/>
            <pc:sldMk cId="444293789" sldId="308"/>
            <ac:spMk id="6" creationId="{D2559146-C3B2-01C9-3CAB-8F5EECA58B19}"/>
          </ac:spMkLst>
        </pc:spChg>
        <pc:spChg chg="mod">
          <ac:chgData name="Tilak Bahadur Thapaliya" userId="11fb5bb9-68af-4a09-b727-db9a1b26cd64" providerId="ADAL" clId="{4433C04C-41D9-4C3C-B897-2A905B898E7D}" dt="2024-05-07T06:37:20.348" v="1909" actId="122"/>
          <ac:spMkLst>
            <pc:docMk/>
            <pc:sldMk cId="444293789" sldId="308"/>
            <ac:spMk id="7" creationId="{E96DAA1C-6359-A18F-1D35-39F4D8DA2596}"/>
          </ac:spMkLst>
        </pc:spChg>
      </pc:sldChg>
      <pc:sldChg chg="del">
        <pc:chgData name="Tilak Bahadur Thapaliya" userId="11fb5bb9-68af-4a09-b727-db9a1b26cd64" providerId="ADAL" clId="{4433C04C-41D9-4C3C-B897-2A905B898E7D}" dt="2024-05-06T10:43:37.740" v="724" actId="47"/>
        <pc:sldMkLst>
          <pc:docMk/>
          <pc:sldMk cId="1627688157" sldId="313"/>
        </pc:sldMkLst>
      </pc:sldChg>
      <pc:sldChg chg="del">
        <pc:chgData name="Tilak Bahadur Thapaliya" userId="11fb5bb9-68af-4a09-b727-db9a1b26cd64" providerId="ADAL" clId="{4433C04C-41D9-4C3C-B897-2A905B898E7D}" dt="2024-05-06T10:44:02.568" v="729" actId="47"/>
        <pc:sldMkLst>
          <pc:docMk/>
          <pc:sldMk cId="2290399329" sldId="373"/>
        </pc:sldMkLst>
      </pc:sldChg>
      <pc:sldChg chg="del">
        <pc:chgData name="Tilak Bahadur Thapaliya" userId="11fb5bb9-68af-4a09-b727-db9a1b26cd64" providerId="ADAL" clId="{4433C04C-41D9-4C3C-B897-2A905B898E7D}" dt="2024-05-06T10:43:39.488" v="725" actId="47"/>
        <pc:sldMkLst>
          <pc:docMk/>
          <pc:sldMk cId="2517836505" sldId="400"/>
        </pc:sldMkLst>
      </pc:sldChg>
      <pc:sldChg chg="del">
        <pc:chgData name="Tilak Bahadur Thapaliya" userId="11fb5bb9-68af-4a09-b727-db9a1b26cd64" providerId="ADAL" clId="{4433C04C-41D9-4C3C-B897-2A905B898E7D}" dt="2024-05-06T10:43:43.707" v="726" actId="47"/>
        <pc:sldMkLst>
          <pc:docMk/>
          <pc:sldMk cId="862311996" sldId="626"/>
        </pc:sldMkLst>
      </pc:sldChg>
      <pc:sldChg chg="del">
        <pc:chgData name="Tilak Bahadur Thapaliya" userId="11fb5bb9-68af-4a09-b727-db9a1b26cd64" providerId="ADAL" clId="{4433C04C-41D9-4C3C-B897-2A905B898E7D}" dt="2024-05-06T10:43:44.626" v="727" actId="47"/>
        <pc:sldMkLst>
          <pc:docMk/>
          <pc:sldMk cId="3557856321" sldId="631"/>
        </pc:sldMkLst>
      </pc:sldChg>
      <pc:sldChg chg="del">
        <pc:chgData name="Tilak Bahadur Thapaliya" userId="11fb5bb9-68af-4a09-b727-db9a1b26cd64" providerId="ADAL" clId="{4433C04C-41D9-4C3C-B897-2A905B898E7D}" dt="2024-05-06T10:43:46.910" v="728" actId="47"/>
        <pc:sldMkLst>
          <pc:docMk/>
          <pc:sldMk cId="393464535" sldId="632"/>
        </pc:sldMkLst>
      </pc:sldChg>
      <pc:sldChg chg="modSp mod">
        <pc:chgData name="Tilak Bahadur Thapaliya" userId="11fb5bb9-68af-4a09-b727-db9a1b26cd64" providerId="ADAL" clId="{4433C04C-41D9-4C3C-B897-2A905B898E7D}" dt="2024-05-07T07:32:06.037" v="1932" actId="20577"/>
        <pc:sldMkLst>
          <pc:docMk/>
          <pc:sldMk cId="1654871768" sldId="633"/>
        </pc:sldMkLst>
        <pc:spChg chg="mod">
          <ac:chgData name="Tilak Bahadur Thapaliya" userId="11fb5bb9-68af-4a09-b727-db9a1b26cd64" providerId="ADAL" clId="{4433C04C-41D9-4C3C-B897-2A905B898E7D}" dt="2024-05-07T06:37:36.872" v="1910" actId="2710"/>
          <ac:spMkLst>
            <pc:docMk/>
            <pc:sldMk cId="1654871768" sldId="633"/>
            <ac:spMk id="2" creationId="{E94A3035-0014-C18B-8615-1D279F324649}"/>
          </ac:spMkLst>
        </pc:spChg>
        <pc:spChg chg="mod">
          <ac:chgData name="Tilak Bahadur Thapaliya" userId="11fb5bb9-68af-4a09-b727-db9a1b26cd64" providerId="ADAL" clId="{4433C04C-41D9-4C3C-B897-2A905B898E7D}" dt="2024-05-07T07:32:06.037" v="1932" actId="20577"/>
          <ac:spMkLst>
            <pc:docMk/>
            <pc:sldMk cId="1654871768" sldId="633"/>
            <ac:spMk id="3" creationId="{386D7D3D-BCB9-B65A-A618-6B47B324162C}"/>
          </ac:spMkLst>
        </pc:spChg>
      </pc:sldChg>
      <pc:sldChg chg="modSp mod">
        <pc:chgData name="Tilak Bahadur Thapaliya" userId="11fb5bb9-68af-4a09-b727-db9a1b26cd64" providerId="ADAL" clId="{4433C04C-41D9-4C3C-B897-2A905B898E7D}" dt="2024-05-07T07:32:14.713" v="1947" actId="20577"/>
        <pc:sldMkLst>
          <pc:docMk/>
          <pc:sldMk cId="2810428331" sldId="634"/>
        </pc:sldMkLst>
        <pc:spChg chg="mod">
          <ac:chgData name="Tilak Bahadur Thapaliya" userId="11fb5bb9-68af-4a09-b727-db9a1b26cd64" providerId="ADAL" clId="{4433C04C-41D9-4C3C-B897-2A905B898E7D}" dt="2024-05-07T06:37:48.109" v="1914" actId="14100"/>
          <ac:spMkLst>
            <pc:docMk/>
            <pc:sldMk cId="2810428331" sldId="634"/>
            <ac:spMk id="2" creationId="{2D06985D-8CAC-4C41-D82E-658393609CE9}"/>
          </ac:spMkLst>
        </pc:spChg>
        <pc:spChg chg="mod">
          <ac:chgData name="Tilak Bahadur Thapaliya" userId="11fb5bb9-68af-4a09-b727-db9a1b26cd64" providerId="ADAL" clId="{4433C04C-41D9-4C3C-B897-2A905B898E7D}" dt="2024-05-07T07:32:14.713" v="1947" actId="20577"/>
          <ac:spMkLst>
            <pc:docMk/>
            <pc:sldMk cId="2810428331" sldId="634"/>
            <ac:spMk id="3" creationId="{BDC154C8-204B-7E89-E683-783C9760834C}"/>
          </ac:spMkLst>
        </pc:spChg>
      </pc:sldChg>
      <pc:sldChg chg="modSp mod ord">
        <pc:chgData name="Tilak Bahadur Thapaliya" userId="11fb5bb9-68af-4a09-b727-db9a1b26cd64" providerId="ADAL" clId="{4433C04C-41D9-4C3C-B897-2A905B898E7D}" dt="2024-05-07T08:52:59.402" v="2498" actId="6549"/>
        <pc:sldMkLst>
          <pc:docMk/>
          <pc:sldMk cId="2399877589" sldId="635"/>
        </pc:sldMkLst>
        <pc:spChg chg="mod">
          <ac:chgData name="Tilak Bahadur Thapaliya" userId="11fb5bb9-68af-4a09-b727-db9a1b26cd64" providerId="ADAL" clId="{4433C04C-41D9-4C3C-B897-2A905B898E7D}" dt="2024-05-07T08:52:59.402" v="2498" actId="6549"/>
          <ac:spMkLst>
            <pc:docMk/>
            <pc:sldMk cId="2399877589" sldId="635"/>
            <ac:spMk id="2" creationId="{83C5D914-51E1-B35B-9AA3-9240FBAB7DC2}"/>
          </ac:spMkLst>
        </pc:spChg>
        <pc:spChg chg="mod">
          <ac:chgData name="Tilak Bahadur Thapaliya" userId="11fb5bb9-68af-4a09-b727-db9a1b26cd64" providerId="ADAL" clId="{4433C04C-41D9-4C3C-B897-2A905B898E7D}" dt="2024-05-06T08:15:00.864" v="38"/>
          <ac:spMkLst>
            <pc:docMk/>
            <pc:sldMk cId="2399877589" sldId="635"/>
            <ac:spMk id="3" creationId="{2E0524E8-D8C3-6D7C-3035-903BFB298030}"/>
          </ac:spMkLst>
        </pc:spChg>
      </pc:sldChg>
      <pc:sldChg chg="modSp mod">
        <pc:chgData name="Tilak Bahadur Thapaliya" userId="11fb5bb9-68af-4a09-b727-db9a1b26cd64" providerId="ADAL" clId="{4433C04C-41D9-4C3C-B897-2A905B898E7D}" dt="2024-05-07T05:46:57.734" v="1616" actId="14100"/>
        <pc:sldMkLst>
          <pc:docMk/>
          <pc:sldMk cId="2899567498" sldId="636"/>
        </pc:sldMkLst>
        <pc:spChg chg="mod">
          <ac:chgData name="Tilak Bahadur Thapaliya" userId="11fb5bb9-68af-4a09-b727-db9a1b26cd64" providerId="ADAL" clId="{4433C04C-41D9-4C3C-B897-2A905B898E7D}" dt="2024-05-07T05:46:57.734" v="1616" actId="14100"/>
          <ac:spMkLst>
            <pc:docMk/>
            <pc:sldMk cId="2899567498" sldId="636"/>
            <ac:spMk id="2" creationId="{A7267742-BDB9-712A-0A6F-7A87B2CF1CDF}"/>
          </ac:spMkLst>
        </pc:spChg>
      </pc:sldChg>
      <pc:sldChg chg="modSp mod">
        <pc:chgData name="Tilak Bahadur Thapaliya" userId="11fb5bb9-68af-4a09-b727-db9a1b26cd64" providerId="ADAL" clId="{4433C04C-41D9-4C3C-B897-2A905B898E7D}" dt="2024-05-07T05:43:20.858" v="1564" actId="2710"/>
        <pc:sldMkLst>
          <pc:docMk/>
          <pc:sldMk cId="1758744348" sldId="637"/>
        </pc:sldMkLst>
        <pc:spChg chg="mod">
          <ac:chgData name="Tilak Bahadur Thapaliya" userId="11fb5bb9-68af-4a09-b727-db9a1b26cd64" providerId="ADAL" clId="{4433C04C-41D9-4C3C-B897-2A905B898E7D}" dt="2024-05-07T05:43:20.858" v="1564" actId="2710"/>
          <ac:spMkLst>
            <pc:docMk/>
            <pc:sldMk cId="1758744348" sldId="637"/>
            <ac:spMk id="2" creationId="{0FF4F7F5-2B76-DE53-3D25-8CE680FF76C6}"/>
          </ac:spMkLst>
        </pc:spChg>
      </pc:sldChg>
      <pc:sldChg chg="modSp mod">
        <pc:chgData name="Tilak Bahadur Thapaliya" userId="11fb5bb9-68af-4a09-b727-db9a1b26cd64" providerId="ADAL" clId="{4433C04C-41D9-4C3C-B897-2A905B898E7D}" dt="2024-05-07T05:46:17.751" v="1611" actId="27636"/>
        <pc:sldMkLst>
          <pc:docMk/>
          <pc:sldMk cId="2113530272" sldId="638"/>
        </pc:sldMkLst>
        <pc:spChg chg="mod">
          <ac:chgData name="Tilak Bahadur Thapaliya" userId="11fb5bb9-68af-4a09-b727-db9a1b26cd64" providerId="ADAL" clId="{4433C04C-41D9-4C3C-B897-2A905B898E7D}" dt="2024-05-07T05:46:17.751" v="1611" actId="27636"/>
          <ac:spMkLst>
            <pc:docMk/>
            <pc:sldMk cId="2113530272" sldId="638"/>
            <ac:spMk id="2" creationId="{34004A95-D6F1-1596-6613-BB23FC34D59A}"/>
          </ac:spMkLst>
        </pc:spChg>
        <pc:spChg chg="mod">
          <ac:chgData name="Tilak Bahadur Thapaliya" userId="11fb5bb9-68af-4a09-b727-db9a1b26cd64" providerId="ADAL" clId="{4433C04C-41D9-4C3C-B897-2A905B898E7D}" dt="2024-05-07T05:43:48.035" v="1579" actId="20577"/>
          <ac:spMkLst>
            <pc:docMk/>
            <pc:sldMk cId="2113530272" sldId="638"/>
            <ac:spMk id="3" creationId="{FC0E3297-FC56-4813-0CCC-045F81FE4AEF}"/>
          </ac:spMkLst>
        </pc:spChg>
      </pc:sldChg>
      <pc:sldChg chg="modSp mod">
        <pc:chgData name="Tilak Bahadur Thapaliya" userId="11fb5bb9-68af-4a09-b727-db9a1b26cd64" providerId="ADAL" clId="{4433C04C-41D9-4C3C-B897-2A905B898E7D}" dt="2024-05-07T06:01:16.456" v="1628"/>
        <pc:sldMkLst>
          <pc:docMk/>
          <pc:sldMk cId="3664114155" sldId="639"/>
        </pc:sldMkLst>
        <pc:spChg chg="mod">
          <ac:chgData name="Tilak Bahadur Thapaliya" userId="11fb5bb9-68af-4a09-b727-db9a1b26cd64" providerId="ADAL" clId="{4433C04C-41D9-4C3C-B897-2A905B898E7D}" dt="2024-05-07T05:38:06.039" v="1521" actId="20577"/>
          <ac:spMkLst>
            <pc:docMk/>
            <pc:sldMk cId="3664114155" sldId="639"/>
            <ac:spMk id="2" creationId="{2B3E6ECD-DFE7-00FB-F5B6-CFBEAB1808C6}"/>
          </ac:spMkLst>
        </pc:spChg>
        <pc:spChg chg="mod">
          <ac:chgData name="Tilak Bahadur Thapaliya" userId="11fb5bb9-68af-4a09-b727-db9a1b26cd64" providerId="ADAL" clId="{4433C04C-41D9-4C3C-B897-2A905B898E7D}" dt="2024-05-07T06:01:16.456" v="1628"/>
          <ac:spMkLst>
            <pc:docMk/>
            <pc:sldMk cId="3664114155" sldId="639"/>
            <ac:spMk id="3" creationId="{76F0D105-C0C6-0FB6-2A3E-3490A2A241CD}"/>
          </ac:spMkLst>
        </pc:spChg>
      </pc:sldChg>
      <pc:sldChg chg="modSp mod">
        <pc:chgData name="Tilak Bahadur Thapaliya" userId="11fb5bb9-68af-4a09-b727-db9a1b26cd64" providerId="ADAL" clId="{4433C04C-41D9-4C3C-B897-2A905B898E7D}" dt="2024-05-08T09:39:44.355" v="4217" actId="27636"/>
        <pc:sldMkLst>
          <pc:docMk/>
          <pc:sldMk cId="1825058772" sldId="640"/>
        </pc:sldMkLst>
        <pc:spChg chg="mod">
          <ac:chgData name="Tilak Bahadur Thapaliya" userId="11fb5bb9-68af-4a09-b727-db9a1b26cd64" providerId="ADAL" clId="{4433C04C-41D9-4C3C-B897-2A905B898E7D}" dt="2024-05-08T09:39:44.355" v="4217" actId="27636"/>
          <ac:spMkLst>
            <pc:docMk/>
            <pc:sldMk cId="1825058772" sldId="640"/>
            <ac:spMk id="2" creationId="{3EEDD211-855B-0FC6-CBF7-56568602D082}"/>
          </ac:spMkLst>
        </pc:spChg>
        <pc:spChg chg="mod">
          <ac:chgData name="Tilak Bahadur Thapaliya" userId="11fb5bb9-68af-4a09-b727-db9a1b26cd64" providerId="ADAL" clId="{4433C04C-41D9-4C3C-B897-2A905B898E7D}" dt="2024-05-07T06:01:40.140" v="1629" actId="20577"/>
          <ac:spMkLst>
            <pc:docMk/>
            <pc:sldMk cId="1825058772" sldId="640"/>
            <ac:spMk id="3" creationId="{A25E5224-C0FE-E7FB-2346-3D31B00440BF}"/>
          </ac:spMkLst>
        </pc:spChg>
      </pc:sldChg>
      <pc:sldChg chg="modSp mod">
        <pc:chgData name="Tilak Bahadur Thapaliya" userId="11fb5bb9-68af-4a09-b727-db9a1b26cd64" providerId="ADAL" clId="{4433C04C-41D9-4C3C-B897-2A905B898E7D}" dt="2024-05-07T06:04:08.239" v="1634" actId="6549"/>
        <pc:sldMkLst>
          <pc:docMk/>
          <pc:sldMk cId="2091447527" sldId="641"/>
        </pc:sldMkLst>
        <pc:spChg chg="mod">
          <ac:chgData name="Tilak Bahadur Thapaliya" userId="11fb5bb9-68af-4a09-b727-db9a1b26cd64" providerId="ADAL" clId="{4433C04C-41D9-4C3C-B897-2A905B898E7D}" dt="2024-05-07T06:04:08.239" v="1634" actId="6549"/>
          <ac:spMkLst>
            <pc:docMk/>
            <pc:sldMk cId="2091447527" sldId="641"/>
            <ac:spMk id="2" creationId="{305C0FB6-656E-8786-B51E-89AFF86847DD}"/>
          </ac:spMkLst>
        </pc:spChg>
      </pc:sldChg>
      <pc:sldChg chg="modSp mod">
        <pc:chgData name="Tilak Bahadur Thapaliya" userId="11fb5bb9-68af-4a09-b727-db9a1b26cd64" providerId="ADAL" clId="{4433C04C-41D9-4C3C-B897-2A905B898E7D}" dt="2024-05-07T06:06:40.208" v="1657" actId="27636"/>
        <pc:sldMkLst>
          <pc:docMk/>
          <pc:sldMk cId="3958948094" sldId="642"/>
        </pc:sldMkLst>
        <pc:spChg chg="mod">
          <ac:chgData name="Tilak Bahadur Thapaliya" userId="11fb5bb9-68af-4a09-b727-db9a1b26cd64" providerId="ADAL" clId="{4433C04C-41D9-4C3C-B897-2A905B898E7D}" dt="2024-05-07T06:06:40.208" v="1657" actId="27636"/>
          <ac:spMkLst>
            <pc:docMk/>
            <pc:sldMk cId="3958948094" sldId="642"/>
            <ac:spMk id="2" creationId="{A91C83B0-D870-5B9B-290E-5D98DDCC913B}"/>
          </ac:spMkLst>
        </pc:spChg>
      </pc:sldChg>
      <pc:sldChg chg="modSp mod">
        <pc:chgData name="Tilak Bahadur Thapaliya" userId="11fb5bb9-68af-4a09-b727-db9a1b26cd64" providerId="ADAL" clId="{4433C04C-41D9-4C3C-B897-2A905B898E7D}" dt="2024-05-07T06:21:26.833" v="1812" actId="27636"/>
        <pc:sldMkLst>
          <pc:docMk/>
          <pc:sldMk cId="1150314848" sldId="643"/>
        </pc:sldMkLst>
        <pc:spChg chg="mod">
          <ac:chgData name="Tilak Bahadur Thapaliya" userId="11fb5bb9-68af-4a09-b727-db9a1b26cd64" providerId="ADAL" clId="{4433C04C-41D9-4C3C-B897-2A905B898E7D}" dt="2024-05-07T06:21:26.833" v="1812" actId="27636"/>
          <ac:spMkLst>
            <pc:docMk/>
            <pc:sldMk cId="1150314848" sldId="643"/>
            <ac:spMk id="2" creationId="{2292179B-3FCF-71C2-A64B-0254D9BCAF3E}"/>
          </ac:spMkLst>
        </pc:spChg>
      </pc:sldChg>
      <pc:sldChg chg="modSp mod">
        <pc:chgData name="Tilak Bahadur Thapaliya" userId="11fb5bb9-68af-4a09-b727-db9a1b26cd64" providerId="ADAL" clId="{4433C04C-41D9-4C3C-B897-2A905B898E7D}" dt="2024-05-07T06:21:56.626" v="1813" actId="5793"/>
        <pc:sldMkLst>
          <pc:docMk/>
          <pc:sldMk cId="3631846188" sldId="644"/>
        </pc:sldMkLst>
        <pc:spChg chg="mod">
          <ac:chgData name="Tilak Bahadur Thapaliya" userId="11fb5bb9-68af-4a09-b727-db9a1b26cd64" providerId="ADAL" clId="{4433C04C-41D9-4C3C-B897-2A905B898E7D}" dt="2024-05-07T06:21:56.626" v="1813" actId="5793"/>
          <ac:spMkLst>
            <pc:docMk/>
            <pc:sldMk cId="3631846188" sldId="644"/>
            <ac:spMk id="2" creationId="{760CFAC2-3A6D-5FCC-0734-E9C5E0303D9D}"/>
          </ac:spMkLst>
        </pc:spChg>
      </pc:sldChg>
      <pc:sldChg chg="modSp mod">
        <pc:chgData name="Tilak Bahadur Thapaliya" userId="11fb5bb9-68af-4a09-b727-db9a1b26cd64" providerId="ADAL" clId="{4433C04C-41D9-4C3C-B897-2A905B898E7D}" dt="2024-05-07T06:22:51.884" v="1815" actId="12"/>
        <pc:sldMkLst>
          <pc:docMk/>
          <pc:sldMk cId="896612807" sldId="645"/>
        </pc:sldMkLst>
        <pc:spChg chg="mod">
          <ac:chgData name="Tilak Bahadur Thapaliya" userId="11fb5bb9-68af-4a09-b727-db9a1b26cd64" providerId="ADAL" clId="{4433C04C-41D9-4C3C-B897-2A905B898E7D}" dt="2024-05-07T06:22:51.884" v="1815" actId="12"/>
          <ac:spMkLst>
            <pc:docMk/>
            <pc:sldMk cId="896612807" sldId="645"/>
            <ac:spMk id="2" creationId="{26B55BF3-0CB8-A3B1-A921-BECEA7CC72B0}"/>
          </ac:spMkLst>
        </pc:spChg>
      </pc:sldChg>
      <pc:sldChg chg="modSp mod ord">
        <pc:chgData name="Tilak Bahadur Thapaliya" userId="11fb5bb9-68af-4a09-b727-db9a1b26cd64" providerId="ADAL" clId="{4433C04C-41D9-4C3C-B897-2A905B898E7D}" dt="2024-05-07T06:27:50.881" v="1833" actId="20577"/>
        <pc:sldMkLst>
          <pc:docMk/>
          <pc:sldMk cId="2343988946" sldId="646"/>
        </pc:sldMkLst>
        <pc:spChg chg="mod">
          <ac:chgData name="Tilak Bahadur Thapaliya" userId="11fb5bb9-68af-4a09-b727-db9a1b26cd64" providerId="ADAL" clId="{4433C04C-41D9-4C3C-B897-2A905B898E7D}" dt="2024-05-07T06:27:50.881" v="1833" actId="20577"/>
          <ac:spMkLst>
            <pc:docMk/>
            <pc:sldMk cId="2343988946" sldId="646"/>
            <ac:spMk id="2" creationId="{A1E23594-2F14-234A-AFA8-A9B73B4119DB}"/>
          </ac:spMkLst>
        </pc:spChg>
      </pc:sldChg>
      <pc:sldChg chg="modSp mod ord">
        <pc:chgData name="Tilak Bahadur Thapaliya" userId="11fb5bb9-68af-4a09-b727-db9a1b26cd64" providerId="ADAL" clId="{4433C04C-41D9-4C3C-B897-2A905B898E7D}" dt="2024-05-07T06:32:16.772" v="1868" actId="255"/>
        <pc:sldMkLst>
          <pc:docMk/>
          <pc:sldMk cId="3524156401" sldId="647"/>
        </pc:sldMkLst>
        <pc:spChg chg="mod">
          <ac:chgData name="Tilak Bahadur Thapaliya" userId="11fb5bb9-68af-4a09-b727-db9a1b26cd64" providerId="ADAL" clId="{4433C04C-41D9-4C3C-B897-2A905B898E7D}" dt="2024-05-07T06:32:16.772" v="1868" actId="255"/>
          <ac:spMkLst>
            <pc:docMk/>
            <pc:sldMk cId="3524156401" sldId="647"/>
            <ac:spMk id="2" creationId="{51804B56-0351-ECC9-F5D5-4AF257DA2CBE}"/>
          </ac:spMkLst>
        </pc:spChg>
        <pc:spChg chg="mod">
          <ac:chgData name="Tilak Bahadur Thapaliya" userId="11fb5bb9-68af-4a09-b727-db9a1b26cd64" providerId="ADAL" clId="{4433C04C-41D9-4C3C-B897-2A905B898E7D}" dt="2024-05-06T08:27:08.449" v="158" actId="27636"/>
          <ac:spMkLst>
            <pc:docMk/>
            <pc:sldMk cId="3524156401" sldId="647"/>
            <ac:spMk id="3" creationId="{5481EE84-037F-F0BC-2B8E-31D4D20F1E2C}"/>
          </ac:spMkLst>
        </pc:spChg>
      </pc:sldChg>
      <pc:sldChg chg="modSp mod ord">
        <pc:chgData name="Tilak Bahadur Thapaliya" userId="11fb5bb9-68af-4a09-b727-db9a1b26cd64" providerId="ADAL" clId="{4433C04C-41D9-4C3C-B897-2A905B898E7D}" dt="2024-05-07T06:29:19.173" v="1842" actId="6549"/>
        <pc:sldMkLst>
          <pc:docMk/>
          <pc:sldMk cId="461573862" sldId="648"/>
        </pc:sldMkLst>
        <pc:spChg chg="mod">
          <ac:chgData name="Tilak Bahadur Thapaliya" userId="11fb5bb9-68af-4a09-b727-db9a1b26cd64" providerId="ADAL" clId="{4433C04C-41D9-4C3C-B897-2A905B898E7D}" dt="2024-05-07T06:29:19.173" v="1842" actId="6549"/>
          <ac:spMkLst>
            <pc:docMk/>
            <pc:sldMk cId="461573862" sldId="648"/>
            <ac:spMk id="2" creationId="{4EF5A5E2-7091-A8D5-9E0C-1C0E1F0298EA}"/>
          </ac:spMkLst>
        </pc:spChg>
        <pc:spChg chg="mod">
          <ac:chgData name="Tilak Bahadur Thapaliya" userId="11fb5bb9-68af-4a09-b727-db9a1b26cd64" providerId="ADAL" clId="{4433C04C-41D9-4C3C-B897-2A905B898E7D}" dt="2024-05-06T08:27:04.331" v="156" actId="27636"/>
          <ac:spMkLst>
            <pc:docMk/>
            <pc:sldMk cId="461573862" sldId="648"/>
            <ac:spMk id="3" creationId="{8C9ABD70-7A54-0BA5-6BFF-40F349753970}"/>
          </ac:spMkLst>
        </pc:spChg>
      </pc:sldChg>
      <pc:sldChg chg="modSp mod ord">
        <pc:chgData name="Tilak Bahadur Thapaliya" userId="11fb5bb9-68af-4a09-b727-db9a1b26cd64" providerId="ADAL" clId="{4433C04C-41D9-4C3C-B897-2A905B898E7D}" dt="2024-05-07T06:36:09.417" v="1903" actId="27636"/>
        <pc:sldMkLst>
          <pc:docMk/>
          <pc:sldMk cId="2418370412" sldId="649"/>
        </pc:sldMkLst>
        <pc:spChg chg="mod">
          <ac:chgData name="Tilak Bahadur Thapaliya" userId="11fb5bb9-68af-4a09-b727-db9a1b26cd64" providerId="ADAL" clId="{4433C04C-41D9-4C3C-B897-2A905B898E7D}" dt="2024-05-07T06:36:09.417" v="1903" actId="27636"/>
          <ac:spMkLst>
            <pc:docMk/>
            <pc:sldMk cId="2418370412" sldId="649"/>
            <ac:spMk id="2" creationId="{BE4029B5-D307-B67D-4CF1-1F8376A326F2}"/>
          </ac:spMkLst>
        </pc:spChg>
        <pc:spChg chg="mod">
          <ac:chgData name="Tilak Bahadur Thapaliya" userId="11fb5bb9-68af-4a09-b727-db9a1b26cd64" providerId="ADAL" clId="{4433C04C-41D9-4C3C-B897-2A905B898E7D}" dt="2024-05-07T05:10:43.665" v="1341" actId="20577"/>
          <ac:spMkLst>
            <pc:docMk/>
            <pc:sldMk cId="2418370412" sldId="649"/>
            <ac:spMk id="3" creationId="{197B797B-FE59-4857-2F58-0EB428E41AC6}"/>
          </ac:spMkLst>
        </pc:spChg>
      </pc:sldChg>
      <pc:sldChg chg="modSp new mod ord">
        <pc:chgData name="Tilak Bahadur Thapaliya" userId="11fb5bb9-68af-4a09-b727-db9a1b26cd64" providerId="ADAL" clId="{4433C04C-41D9-4C3C-B897-2A905B898E7D}" dt="2024-05-07T06:07:43.206" v="1662" actId="27636"/>
        <pc:sldMkLst>
          <pc:docMk/>
          <pc:sldMk cId="1794394581" sldId="650"/>
        </pc:sldMkLst>
        <pc:spChg chg="mod">
          <ac:chgData name="Tilak Bahadur Thapaliya" userId="11fb5bb9-68af-4a09-b727-db9a1b26cd64" providerId="ADAL" clId="{4433C04C-41D9-4C3C-B897-2A905B898E7D}" dt="2024-05-07T06:07:43.206" v="1662" actId="27636"/>
          <ac:spMkLst>
            <pc:docMk/>
            <pc:sldMk cId="1794394581" sldId="650"/>
            <ac:spMk id="2" creationId="{17C8FC5D-28E6-5FFC-A3E2-C5F9F47D7FC4}"/>
          </ac:spMkLst>
        </pc:spChg>
        <pc:spChg chg="mod">
          <ac:chgData name="Tilak Bahadur Thapaliya" userId="11fb5bb9-68af-4a09-b727-db9a1b26cd64" providerId="ADAL" clId="{4433C04C-41D9-4C3C-B897-2A905B898E7D}" dt="2024-05-06T08:28:05.335" v="170" actId="255"/>
          <ac:spMkLst>
            <pc:docMk/>
            <pc:sldMk cId="1794394581" sldId="650"/>
            <ac:spMk id="3" creationId="{7F9CA710-8E42-A996-3D51-8E403F075DF7}"/>
          </ac:spMkLst>
        </pc:spChg>
      </pc:sldChg>
      <pc:sldChg chg="modSp new mod">
        <pc:chgData name="Tilak Bahadur Thapaliya" userId="11fb5bb9-68af-4a09-b727-db9a1b26cd64" providerId="ADAL" clId="{4433C04C-41D9-4C3C-B897-2A905B898E7D}" dt="2024-05-07T06:11:14.361" v="1694" actId="27636"/>
        <pc:sldMkLst>
          <pc:docMk/>
          <pc:sldMk cId="2163852624" sldId="651"/>
        </pc:sldMkLst>
        <pc:spChg chg="mod">
          <ac:chgData name="Tilak Bahadur Thapaliya" userId="11fb5bb9-68af-4a09-b727-db9a1b26cd64" providerId="ADAL" clId="{4433C04C-41D9-4C3C-B897-2A905B898E7D}" dt="2024-05-07T06:11:14.361" v="1694" actId="27636"/>
          <ac:spMkLst>
            <pc:docMk/>
            <pc:sldMk cId="2163852624" sldId="651"/>
            <ac:spMk id="2" creationId="{A091B059-3EB4-B857-EEA1-099BF2E8C0DE}"/>
          </ac:spMkLst>
        </pc:spChg>
        <pc:spChg chg="mod">
          <ac:chgData name="Tilak Bahadur Thapaliya" userId="11fb5bb9-68af-4a09-b727-db9a1b26cd64" providerId="ADAL" clId="{4433C04C-41D9-4C3C-B897-2A905B898E7D}" dt="2024-05-06T08:43:33.719" v="255" actId="20577"/>
          <ac:spMkLst>
            <pc:docMk/>
            <pc:sldMk cId="2163852624" sldId="651"/>
            <ac:spMk id="3" creationId="{319EAF2C-8FB6-C2BB-F6B7-8D8EB9C3AD6A}"/>
          </ac:spMkLst>
        </pc:spChg>
      </pc:sldChg>
      <pc:sldChg chg="modSp new mod">
        <pc:chgData name="Tilak Bahadur Thapaliya" userId="11fb5bb9-68af-4a09-b727-db9a1b26cd64" providerId="ADAL" clId="{4433C04C-41D9-4C3C-B897-2A905B898E7D}" dt="2024-05-07T06:18:27.147" v="1783" actId="255"/>
        <pc:sldMkLst>
          <pc:docMk/>
          <pc:sldMk cId="1959947759" sldId="652"/>
        </pc:sldMkLst>
        <pc:spChg chg="mod">
          <ac:chgData name="Tilak Bahadur Thapaliya" userId="11fb5bb9-68af-4a09-b727-db9a1b26cd64" providerId="ADAL" clId="{4433C04C-41D9-4C3C-B897-2A905B898E7D}" dt="2024-05-07T06:18:27.147" v="1783" actId="255"/>
          <ac:spMkLst>
            <pc:docMk/>
            <pc:sldMk cId="1959947759" sldId="652"/>
            <ac:spMk id="2" creationId="{981F192D-4C45-A705-BD74-499BD99C3E5F}"/>
          </ac:spMkLst>
        </pc:spChg>
        <pc:spChg chg="mod">
          <ac:chgData name="Tilak Bahadur Thapaliya" userId="11fb5bb9-68af-4a09-b727-db9a1b26cd64" providerId="ADAL" clId="{4433C04C-41D9-4C3C-B897-2A905B898E7D}" dt="2024-05-06T08:43:39.407" v="258" actId="20577"/>
          <ac:spMkLst>
            <pc:docMk/>
            <pc:sldMk cId="1959947759" sldId="652"/>
            <ac:spMk id="3" creationId="{71ADEEB3-38C2-796E-D5E0-503A9E246938}"/>
          </ac:spMkLst>
        </pc:spChg>
      </pc:sldChg>
      <pc:sldChg chg="modSp new del mod">
        <pc:chgData name="Tilak Bahadur Thapaliya" userId="11fb5bb9-68af-4a09-b727-db9a1b26cd64" providerId="ADAL" clId="{4433C04C-41D9-4C3C-B897-2A905B898E7D}" dt="2024-05-06T08:59:20.265" v="328" actId="2696"/>
        <pc:sldMkLst>
          <pc:docMk/>
          <pc:sldMk cId="1522452334" sldId="653"/>
        </pc:sldMkLst>
        <pc:spChg chg="mod">
          <ac:chgData name="Tilak Bahadur Thapaliya" userId="11fb5bb9-68af-4a09-b727-db9a1b26cd64" providerId="ADAL" clId="{4433C04C-41D9-4C3C-B897-2A905B898E7D}" dt="2024-05-06T08:56:56.459" v="320" actId="20577"/>
          <ac:spMkLst>
            <pc:docMk/>
            <pc:sldMk cId="1522452334" sldId="653"/>
            <ac:spMk id="2" creationId="{162CE71B-A606-3FFE-B7BA-E0E88527CA90}"/>
          </ac:spMkLst>
        </pc:spChg>
      </pc:sldChg>
      <pc:sldChg chg="modSp new mod">
        <pc:chgData name="Tilak Bahadur Thapaliya" userId="11fb5bb9-68af-4a09-b727-db9a1b26cd64" providerId="ADAL" clId="{4433C04C-41D9-4C3C-B897-2A905B898E7D}" dt="2024-05-07T07:56:59.263" v="1970" actId="20577"/>
        <pc:sldMkLst>
          <pc:docMk/>
          <pc:sldMk cId="3172881945" sldId="653"/>
        </pc:sldMkLst>
        <pc:spChg chg="mod">
          <ac:chgData name="Tilak Bahadur Thapaliya" userId="11fb5bb9-68af-4a09-b727-db9a1b26cd64" providerId="ADAL" clId="{4433C04C-41D9-4C3C-B897-2A905B898E7D}" dt="2024-05-07T07:56:59.263" v="1970" actId="20577"/>
          <ac:spMkLst>
            <pc:docMk/>
            <pc:sldMk cId="3172881945" sldId="653"/>
            <ac:spMk id="2" creationId="{4E325966-27E6-51D7-8153-2989F4AA2921}"/>
          </ac:spMkLst>
        </pc:spChg>
        <pc:spChg chg="mod">
          <ac:chgData name="Tilak Bahadur Thapaliya" userId="11fb5bb9-68af-4a09-b727-db9a1b26cd64" providerId="ADAL" clId="{4433C04C-41D9-4C3C-B897-2A905B898E7D}" dt="2024-05-06T09:02:42.932" v="363" actId="27636"/>
          <ac:spMkLst>
            <pc:docMk/>
            <pc:sldMk cId="3172881945" sldId="653"/>
            <ac:spMk id="3" creationId="{EC489CE3-8202-C17F-4916-9A81F7DA7E45}"/>
          </ac:spMkLst>
        </pc:spChg>
      </pc:sldChg>
      <pc:sldChg chg="modSp new del mod">
        <pc:chgData name="Tilak Bahadur Thapaliya" userId="11fb5bb9-68af-4a09-b727-db9a1b26cd64" providerId="ADAL" clId="{4433C04C-41D9-4C3C-B897-2A905B898E7D}" dt="2024-05-06T09:01:35.858" v="351" actId="2696"/>
        <pc:sldMkLst>
          <pc:docMk/>
          <pc:sldMk cId="1773816924" sldId="654"/>
        </pc:sldMkLst>
        <pc:spChg chg="mod">
          <ac:chgData name="Tilak Bahadur Thapaliya" userId="11fb5bb9-68af-4a09-b727-db9a1b26cd64" providerId="ADAL" clId="{4433C04C-41D9-4C3C-B897-2A905B898E7D}" dt="2024-05-06T09:01:03.359" v="342" actId="6549"/>
          <ac:spMkLst>
            <pc:docMk/>
            <pc:sldMk cId="1773816924" sldId="654"/>
            <ac:spMk id="2" creationId="{9051ADA1-B874-DEF2-DF50-28EC0DFC01CA}"/>
          </ac:spMkLst>
        </pc:spChg>
        <pc:spChg chg="mod">
          <ac:chgData name="Tilak Bahadur Thapaliya" userId="11fb5bb9-68af-4a09-b727-db9a1b26cd64" providerId="ADAL" clId="{4433C04C-41D9-4C3C-B897-2A905B898E7D}" dt="2024-05-06T09:00:14.024" v="335" actId="27636"/>
          <ac:spMkLst>
            <pc:docMk/>
            <pc:sldMk cId="1773816924" sldId="654"/>
            <ac:spMk id="3" creationId="{3184C99E-5636-92BD-3793-0732ACEA28E6}"/>
          </ac:spMkLst>
        </pc:spChg>
      </pc:sldChg>
      <pc:sldChg chg="modSp new mod">
        <pc:chgData name="Tilak Bahadur Thapaliya" userId="11fb5bb9-68af-4a09-b727-db9a1b26cd64" providerId="ADAL" clId="{4433C04C-41D9-4C3C-B897-2A905B898E7D}" dt="2024-05-07T06:34:35.508" v="1893" actId="20577"/>
        <pc:sldMkLst>
          <pc:docMk/>
          <pc:sldMk cId="3718867118" sldId="654"/>
        </pc:sldMkLst>
        <pc:spChg chg="mod">
          <ac:chgData name="Tilak Bahadur Thapaliya" userId="11fb5bb9-68af-4a09-b727-db9a1b26cd64" providerId="ADAL" clId="{4433C04C-41D9-4C3C-B897-2A905B898E7D}" dt="2024-05-07T06:34:35.508" v="1893" actId="20577"/>
          <ac:spMkLst>
            <pc:docMk/>
            <pc:sldMk cId="3718867118" sldId="654"/>
            <ac:spMk id="2" creationId="{C97B16E2-906A-A89B-9833-688763C4C930}"/>
          </ac:spMkLst>
        </pc:spChg>
        <pc:spChg chg="mod">
          <ac:chgData name="Tilak Bahadur Thapaliya" userId="11fb5bb9-68af-4a09-b727-db9a1b26cd64" providerId="ADAL" clId="{4433C04C-41D9-4C3C-B897-2A905B898E7D}" dt="2024-05-06T09:54:52.534" v="373" actId="27636"/>
          <ac:spMkLst>
            <pc:docMk/>
            <pc:sldMk cId="3718867118" sldId="654"/>
            <ac:spMk id="3" creationId="{CFD03B69-F83F-641A-97C6-EEDF5B392ADD}"/>
          </ac:spMkLst>
        </pc:spChg>
      </pc:sldChg>
      <pc:sldChg chg="add del">
        <pc:chgData name="Tilak Bahadur Thapaliya" userId="11fb5bb9-68af-4a09-b727-db9a1b26cd64" providerId="ADAL" clId="{4433C04C-41D9-4C3C-B897-2A905B898E7D}" dt="2024-05-06T08:59:23.139" v="329" actId="2696"/>
        <pc:sldMkLst>
          <pc:docMk/>
          <pc:sldMk cId="1191978870" sldId="655"/>
        </pc:sldMkLst>
      </pc:sldChg>
      <pc:sldChg chg="modSp new mod">
        <pc:chgData name="Tilak Bahadur Thapaliya" userId="11fb5bb9-68af-4a09-b727-db9a1b26cd64" providerId="ADAL" clId="{4433C04C-41D9-4C3C-B897-2A905B898E7D}" dt="2024-05-07T08:02:00.974" v="2039" actId="108"/>
        <pc:sldMkLst>
          <pc:docMk/>
          <pc:sldMk cId="2600054167" sldId="655"/>
        </pc:sldMkLst>
        <pc:spChg chg="mod">
          <ac:chgData name="Tilak Bahadur Thapaliya" userId="11fb5bb9-68af-4a09-b727-db9a1b26cd64" providerId="ADAL" clId="{4433C04C-41D9-4C3C-B897-2A905B898E7D}" dt="2024-05-07T08:02:00.974" v="2039" actId="108"/>
          <ac:spMkLst>
            <pc:docMk/>
            <pc:sldMk cId="2600054167" sldId="655"/>
            <ac:spMk id="2" creationId="{D8E6B641-08D5-E473-D44A-205F7EA282BC}"/>
          </ac:spMkLst>
        </pc:spChg>
        <pc:spChg chg="mod">
          <ac:chgData name="Tilak Bahadur Thapaliya" userId="11fb5bb9-68af-4a09-b727-db9a1b26cd64" providerId="ADAL" clId="{4433C04C-41D9-4C3C-B897-2A905B898E7D}" dt="2024-05-06T09:54:56.999" v="375" actId="27636"/>
          <ac:spMkLst>
            <pc:docMk/>
            <pc:sldMk cId="2600054167" sldId="655"/>
            <ac:spMk id="3" creationId="{2DEEDFF6-A576-6AC5-0D78-CE911E1CA7B0}"/>
          </ac:spMkLst>
        </pc:spChg>
      </pc:sldChg>
      <pc:sldChg chg="modSp new mod">
        <pc:chgData name="Tilak Bahadur Thapaliya" userId="11fb5bb9-68af-4a09-b727-db9a1b26cd64" providerId="ADAL" clId="{4433C04C-41D9-4C3C-B897-2A905B898E7D}" dt="2024-05-08T09:53:58.570" v="4466" actId="20577"/>
        <pc:sldMkLst>
          <pc:docMk/>
          <pc:sldMk cId="1078420185" sldId="656"/>
        </pc:sldMkLst>
        <pc:spChg chg="mod">
          <ac:chgData name="Tilak Bahadur Thapaliya" userId="11fb5bb9-68af-4a09-b727-db9a1b26cd64" providerId="ADAL" clId="{4433C04C-41D9-4C3C-B897-2A905B898E7D}" dt="2024-05-08T09:53:58.570" v="4466" actId="20577"/>
          <ac:spMkLst>
            <pc:docMk/>
            <pc:sldMk cId="1078420185" sldId="656"/>
            <ac:spMk id="2" creationId="{2FF247B9-8E8D-53B9-3B4E-1EEB83BF43DA}"/>
          </ac:spMkLst>
        </pc:spChg>
        <pc:spChg chg="mod">
          <ac:chgData name="Tilak Bahadur Thapaliya" userId="11fb5bb9-68af-4a09-b727-db9a1b26cd64" providerId="ADAL" clId="{4433C04C-41D9-4C3C-B897-2A905B898E7D}" dt="2024-05-06T09:55:00.938" v="377" actId="27636"/>
          <ac:spMkLst>
            <pc:docMk/>
            <pc:sldMk cId="1078420185" sldId="656"/>
            <ac:spMk id="3" creationId="{8FB57E24-CDDF-516B-4AD0-E4E3062D7FD4}"/>
          </ac:spMkLst>
        </pc:spChg>
      </pc:sldChg>
      <pc:sldChg chg="modSp new mod">
        <pc:chgData name="Tilak Bahadur Thapaliya" userId="11fb5bb9-68af-4a09-b727-db9a1b26cd64" providerId="ADAL" clId="{4433C04C-41D9-4C3C-B897-2A905B898E7D}" dt="2024-05-07T08:11:00.415" v="2116" actId="6549"/>
        <pc:sldMkLst>
          <pc:docMk/>
          <pc:sldMk cId="859824024" sldId="657"/>
        </pc:sldMkLst>
        <pc:spChg chg="mod">
          <ac:chgData name="Tilak Bahadur Thapaliya" userId="11fb5bb9-68af-4a09-b727-db9a1b26cd64" providerId="ADAL" clId="{4433C04C-41D9-4C3C-B897-2A905B898E7D}" dt="2024-05-07T08:11:00.415" v="2116" actId="6549"/>
          <ac:spMkLst>
            <pc:docMk/>
            <pc:sldMk cId="859824024" sldId="657"/>
            <ac:spMk id="2" creationId="{A73A7AB1-E642-D4F4-6188-66BBF6C10BB2}"/>
          </ac:spMkLst>
        </pc:spChg>
        <pc:spChg chg="mod">
          <ac:chgData name="Tilak Bahadur Thapaliya" userId="11fb5bb9-68af-4a09-b727-db9a1b26cd64" providerId="ADAL" clId="{4433C04C-41D9-4C3C-B897-2A905B898E7D}" dt="2024-05-06T09:55:04.426" v="379" actId="27636"/>
          <ac:spMkLst>
            <pc:docMk/>
            <pc:sldMk cId="859824024" sldId="657"/>
            <ac:spMk id="3" creationId="{FCA3D3B7-A496-19D5-0821-BC98EAB976BC}"/>
          </ac:spMkLst>
        </pc:spChg>
      </pc:sldChg>
      <pc:sldChg chg="modSp new mod">
        <pc:chgData name="Tilak Bahadur Thapaliya" userId="11fb5bb9-68af-4a09-b727-db9a1b26cd64" providerId="ADAL" clId="{4433C04C-41D9-4C3C-B897-2A905B898E7D}" dt="2024-05-07T08:10:18.674" v="2114" actId="6549"/>
        <pc:sldMkLst>
          <pc:docMk/>
          <pc:sldMk cId="3238263542" sldId="658"/>
        </pc:sldMkLst>
        <pc:spChg chg="mod">
          <ac:chgData name="Tilak Bahadur Thapaliya" userId="11fb5bb9-68af-4a09-b727-db9a1b26cd64" providerId="ADAL" clId="{4433C04C-41D9-4C3C-B897-2A905B898E7D}" dt="2024-05-07T08:10:18.674" v="2114" actId="6549"/>
          <ac:spMkLst>
            <pc:docMk/>
            <pc:sldMk cId="3238263542" sldId="658"/>
            <ac:spMk id="2" creationId="{4DEE37D3-DEC3-A214-4D73-0253C64DC856}"/>
          </ac:spMkLst>
        </pc:spChg>
        <pc:spChg chg="mod">
          <ac:chgData name="Tilak Bahadur Thapaliya" userId="11fb5bb9-68af-4a09-b727-db9a1b26cd64" providerId="ADAL" clId="{4433C04C-41D9-4C3C-B897-2A905B898E7D}" dt="2024-05-06T09:55:08.253" v="381" actId="27636"/>
          <ac:spMkLst>
            <pc:docMk/>
            <pc:sldMk cId="3238263542" sldId="658"/>
            <ac:spMk id="3" creationId="{80C66E9B-FD51-A352-34FE-24B292C4F8C8}"/>
          </ac:spMkLst>
        </pc:spChg>
      </pc:sldChg>
      <pc:sldChg chg="modSp new del mod">
        <pc:chgData name="Tilak Bahadur Thapaliya" userId="11fb5bb9-68af-4a09-b727-db9a1b26cd64" providerId="ADAL" clId="{4433C04C-41D9-4C3C-B897-2A905B898E7D}" dt="2024-05-07T08:10:30.058" v="2115" actId="2696"/>
        <pc:sldMkLst>
          <pc:docMk/>
          <pc:sldMk cId="1176704967" sldId="659"/>
        </pc:sldMkLst>
        <pc:spChg chg="mod">
          <ac:chgData name="Tilak Bahadur Thapaliya" userId="11fb5bb9-68af-4a09-b727-db9a1b26cd64" providerId="ADAL" clId="{4433C04C-41D9-4C3C-B897-2A905B898E7D}" dt="2024-05-06T10:08:51.502" v="594" actId="20577"/>
          <ac:spMkLst>
            <pc:docMk/>
            <pc:sldMk cId="1176704967" sldId="659"/>
            <ac:spMk id="2" creationId="{1BE76B7F-137F-FA69-D8F6-D7B8870E74DE}"/>
          </ac:spMkLst>
        </pc:spChg>
        <pc:spChg chg="mod">
          <ac:chgData name="Tilak Bahadur Thapaliya" userId="11fb5bb9-68af-4a09-b727-db9a1b26cd64" providerId="ADAL" clId="{4433C04C-41D9-4C3C-B897-2A905B898E7D}" dt="2024-05-06T09:55:11.826" v="383" actId="27636"/>
          <ac:spMkLst>
            <pc:docMk/>
            <pc:sldMk cId="1176704967" sldId="659"/>
            <ac:spMk id="3" creationId="{BF2B2980-07D5-821B-7D45-17A387A1CC5B}"/>
          </ac:spMkLst>
        </pc:spChg>
      </pc:sldChg>
      <pc:sldChg chg="modSp new mod">
        <pc:chgData name="Tilak Bahadur Thapaliya" userId="11fb5bb9-68af-4a09-b727-db9a1b26cd64" providerId="ADAL" clId="{4433C04C-41D9-4C3C-B897-2A905B898E7D}" dt="2024-05-07T08:18:36.406" v="2243" actId="20577"/>
        <pc:sldMkLst>
          <pc:docMk/>
          <pc:sldMk cId="2431294578" sldId="660"/>
        </pc:sldMkLst>
        <pc:spChg chg="mod">
          <ac:chgData name="Tilak Bahadur Thapaliya" userId="11fb5bb9-68af-4a09-b727-db9a1b26cd64" providerId="ADAL" clId="{4433C04C-41D9-4C3C-B897-2A905B898E7D}" dt="2024-05-07T08:18:36.406" v="2243" actId="20577"/>
          <ac:spMkLst>
            <pc:docMk/>
            <pc:sldMk cId="2431294578" sldId="660"/>
            <ac:spMk id="2" creationId="{FF10B8B6-720F-867F-014C-2253DF1D074F}"/>
          </ac:spMkLst>
        </pc:spChg>
        <pc:spChg chg="mod">
          <ac:chgData name="Tilak Bahadur Thapaliya" userId="11fb5bb9-68af-4a09-b727-db9a1b26cd64" providerId="ADAL" clId="{4433C04C-41D9-4C3C-B897-2A905B898E7D}" dt="2024-05-06T10:12:05.164" v="600" actId="27636"/>
          <ac:spMkLst>
            <pc:docMk/>
            <pc:sldMk cId="2431294578" sldId="660"/>
            <ac:spMk id="3" creationId="{42052080-546F-8F46-1240-E957EC8CBCF3}"/>
          </ac:spMkLst>
        </pc:spChg>
      </pc:sldChg>
      <pc:sldChg chg="modSp new mod">
        <pc:chgData name="Tilak Bahadur Thapaliya" userId="11fb5bb9-68af-4a09-b727-db9a1b26cd64" providerId="ADAL" clId="{4433C04C-41D9-4C3C-B897-2A905B898E7D}" dt="2024-05-07T08:24:03.599" v="2278" actId="27636"/>
        <pc:sldMkLst>
          <pc:docMk/>
          <pc:sldMk cId="3935238909" sldId="661"/>
        </pc:sldMkLst>
        <pc:spChg chg="mod">
          <ac:chgData name="Tilak Bahadur Thapaliya" userId="11fb5bb9-68af-4a09-b727-db9a1b26cd64" providerId="ADAL" clId="{4433C04C-41D9-4C3C-B897-2A905B898E7D}" dt="2024-05-07T08:24:03.599" v="2278" actId="27636"/>
          <ac:spMkLst>
            <pc:docMk/>
            <pc:sldMk cId="3935238909" sldId="661"/>
            <ac:spMk id="2" creationId="{B440D6AF-252B-7233-6592-3F4F2F08C9C7}"/>
          </ac:spMkLst>
        </pc:spChg>
        <pc:spChg chg="mod">
          <ac:chgData name="Tilak Bahadur Thapaliya" userId="11fb5bb9-68af-4a09-b727-db9a1b26cd64" providerId="ADAL" clId="{4433C04C-41D9-4C3C-B897-2A905B898E7D}" dt="2024-05-06T10:13:03.114" v="603"/>
          <ac:spMkLst>
            <pc:docMk/>
            <pc:sldMk cId="3935238909" sldId="661"/>
            <ac:spMk id="3" creationId="{EB11D1C8-08DE-992A-82D8-19989F95B385}"/>
          </ac:spMkLst>
        </pc:spChg>
      </pc:sldChg>
      <pc:sldChg chg="modSp new mod">
        <pc:chgData name="Tilak Bahadur Thapaliya" userId="11fb5bb9-68af-4a09-b727-db9a1b26cd64" providerId="ADAL" clId="{4433C04C-41D9-4C3C-B897-2A905B898E7D}" dt="2024-05-07T08:31:41.947" v="2367" actId="27636"/>
        <pc:sldMkLst>
          <pc:docMk/>
          <pc:sldMk cId="3298623206" sldId="662"/>
        </pc:sldMkLst>
        <pc:spChg chg="mod">
          <ac:chgData name="Tilak Bahadur Thapaliya" userId="11fb5bb9-68af-4a09-b727-db9a1b26cd64" providerId="ADAL" clId="{4433C04C-41D9-4C3C-B897-2A905B898E7D}" dt="2024-05-07T08:31:41.947" v="2367" actId="27636"/>
          <ac:spMkLst>
            <pc:docMk/>
            <pc:sldMk cId="3298623206" sldId="662"/>
            <ac:spMk id="2" creationId="{3D21B620-321B-116E-E71A-CED66C9E2827}"/>
          </ac:spMkLst>
        </pc:spChg>
        <pc:spChg chg="mod">
          <ac:chgData name="Tilak Bahadur Thapaliya" userId="11fb5bb9-68af-4a09-b727-db9a1b26cd64" providerId="ADAL" clId="{4433C04C-41D9-4C3C-B897-2A905B898E7D}" dt="2024-05-06T10:30:43.382" v="648"/>
          <ac:spMkLst>
            <pc:docMk/>
            <pc:sldMk cId="3298623206" sldId="662"/>
            <ac:spMk id="3" creationId="{708D8C26-8D10-F364-37E4-80F8E70FA5AA}"/>
          </ac:spMkLst>
        </pc:spChg>
      </pc:sldChg>
      <pc:sldChg chg="modSp new mod">
        <pc:chgData name="Tilak Bahadur Thapaliya" userId="11fb5bb9-68af-4a09-b727-db9a1b26cd64" providerId="ADAL" clId="{4433C04C-41D9-4C3C-B897-2A905B898E7D}" dt="2024-05-07T08:33:54.729" v="2395" actId="27636"/>
        <pc:sldMkLst>
          <pc:docMk/>
          <pc:sldMk cId="3267940360" sldId="663"/>
        </pc:sldMkLst>
        <pc:spChg chg="mod">
          <ac:chgData name="Tilak Bahadur Thapaliya" userId="11fb5bb9-68af-4a09-b727-db9a1b26cd64" providerId="ADAL" clId="{4433C04C-41D9-4C3C-B897-2A905B898E7D}" dt="2024-05-07T08:33:54.729" v="2395" actId="27636"/>
          <ac:spMkLst>
            <pc:docMk/>
            <pc:sldMk cId="3267940360" sldId="663"/>
            <ac:spMk id="2" creationId="{6B48C0C9-D4E6-A7C5-B3F1-11159E123462}"/>
          </ac:spMkLst>
        </pc:spChg>
        <pc:spChg chg="mod">
          <ac:chgData name="Tilak Bahadur Thapaliya" userId="11fb5bb9-68af-4a09-b727-db9a1b26cd64" providerId="ADAL" clId="{4433C04C-41D9-4C3C-B897-2A905B898E7D}" dt="2024-05-06T10:19:07.555" v="620" actId="27636"/>
          <ac:spMkLst>
            <pc:docMk/>
            <pc:sldMk cId="3267940360" sldId="663"/>
            <ac:spMk id="3" creationId="{83E21F4E-732E-9902-1575-3685995DFB94}"/>
          </ac:spMkLst>
        </pc:spChg>
      </pc:sldChg>
      <pc:sldChg chg="addSp delSp modSp new mod">
        <pc:chgData name="Tilak Bahadur Thapaliya" userId="11fb5bb9-68af-4a09-b727-db9a1b26cd64" providerId="ADAL" clId="{4433C04C-41D9-4C3C-B897-2A905B898E7D}" dt="2024-05-07T08:34:22.570" v="2396" actId="21"/>
        <pc:sldMkLst>
          <pc:docMk/>
          <pc:sldMk cId="2408365518" sldId="664"/>
        </pc:sldMkLst>
        <pc:spChg chg="mod">
          <ac:chgData name="Tilak Bahadur Thapaliya" userId="11fb5bb9-68af-4a09-b727-db9a1b26cd64" providerId="ADAL" clId="{4433C04C-41D9-4C3C-B897-2A905B898E7D}" dt="2024-05-06T10:38:28.898" v="673" actId="5793"/>
          <ac:spMkLst>
            <pc:docMk/>
            <pc:sldMk cId="2408365518" sldId="664"/>
            <ac:spMk id="2" creationId="{180B3390-DAD0-6B03-35E4-522C4C45F0C5}"/>
          </ac:spMkLst>
        </pc:spChg>
        <pc:spChg chg="mod">
          <ac:chgData name="Tilak Bahadur Thapaliya" userId="11fb5bb9-68af-4a09-b727-db9a1b26cd64" providerId="ADAL" clId="{4433C04C-41D9-4C3C-B897-2A905B898E7D}" dt="2024-05-06T10:38:43.035" v="707" actId="20577"/>
          <ac:spMkLst>
            <pc:docMk/>
            <pc:sldMk cId="2408365518" sldId="664"/>
            <ac:spMk id="3" creationId="{3E582AC3-14E1-2526-C939-F119E63B13F7}"/>
          </ac:spMkLst>
        </pc:spChg>
        <pc:spChg chg="add del mod">
          <ac:chgData name="Tilak Bahadur Thapaliya" userId="11fb5bb9-68af-4a09-b727-db9a1b26cd64" providerId="ADAL" clId="{4433C04C-41D9-4C3C-B897-2A905B898E7D}" dt="2024-05-07T08:34:22.570" v="2396" actId="21"/>
          <ac:spMkLst>
            <pc:docMk/>
            <pc:sldMk cId="2408365518" sldId="664"/>
            <ac:spMk id="7" creationId="{F2F1493F-1FB7-FD55-04A9-5DAF1B18C53C}"/>
          </ac:spMkLst>
        </pc:spChg>
        <pc:picChg chg="add mod">
          <ac:chgData name="Tilak Bahadur Thapaliya" userId="11fb5bb9-68af-4a09-b727-db9a1b26cd64" providerId="ADAL" clId="{4433C04C-41D9-4C3C-B897-2A905B898E7D}" dt="2024-05-06T10:38:25.459" v="672" actId="1076"/>
          <ac:picMkLst>
            <pc:docMk/>
            <pc:sldMk cId="2408365518" sldId="664"/>
            <ac:picMk id="5" creationId="{50D77446-678F-F5D6-018E-8443AA5A4C55}"/>
          </ac:picMkLst>
        </pc:picChg>
      </pc:sldChg>
      <pc:sldChg chg="modSp new del mod">
        <pc:chgData name="Tilak Bahadur Thapaliya" userId="11fb5bb9-68af-4a09-b727-db9a1b26cd64" providerId="ADAL" clId="{4433C04C-41D9-4C3C-B897-2A905B898E7D}" dt="2024-05-07T08:37:00.669" v="2417" actId="47"/>
        <pc:sldMkLst>
          <pc:docMk/>
          <pc:sldMk cId="894208914" sldId="665"/>
        </pc:sldMkLst>
        <pc:spChg chg="mod">
          <ac:chgData name="Tilak Bahadur Thapaliya" userId="11fb5bb9-68af-4a09-b727-db9a1b26cd64" providerId="ADAL" clId="{4433C04C-41D9-4C3C-B897-2A905B898E7D}" dt="2024-05-07T08:34:53.797" v="2414" actId="20577"/>
          <ac:spMkLst>
            <pc:docMk/>
            <pc:sldMk cId="894208914" sldId="665"/>
            <ac:spMk id="2" creationId="{77288381-21E9-618C-8C16-7A4F604E4BAB}"/>
          </ac:spMkLst>
        </pc:spChg>
        <pc:spChg chg="mod">
          <ac:chgData name="Tilak Bahadur Thapaliya" userId="11fb5bb9-68af-4a09-b727-db9a1b26cd64" providerId="ADAL" clId="{4433C04C-41D9-4C3C-B897-2A905B898E7D}" dt="2024-05-06T10:46:41.206" v="732" actId="20577"/>
          <ac:spMkLst>
            <pc:docMk/>
            <pc:sldMk cId="894208914" sldId="665"/>
            <ac:spMk id="3" creationId="{99B93238-E4AB-F4DE-8103-8386A3BE8938}"/>
          </ac:spMkLst>
        </pc:spChg>
      </pc:sldChg>
      <pc:sldChg chg="modSp new del mod">
        <pc:chgData name="Tilak Bahadur Thapaliya" userId="11fb5bb9-68af-4a09-b727-db9a1b26cd64" providerId="ADAL" clId="{4433C04C-41D9-4C3C-B897-2A905B898E7D}" dt="2024-05-07T08:37:00.669" v="2417" actId="47"/>
        <pc:sldMkLst>
          <pc:docMk/>
          <pc:sldMk cId="669370007" sldId="666"/>
        </pc:sldMkLst>
        <pc:spChg chg="mod">
          <ac:chgData name="Tilak Bahadur Thapaliya" userId="11fb5bb9-68af-4a09-b727-db9a1b26cd64" providerId="ADAL" clId="{4433C04C-41D9-4C3C-B897-2A905B898E7D}" dt="2024-05-06T10:51:55.355" v="738" actId="27636"/>
          <ac:spMkLst>
            <pc:docMk/>
            <pc:sldMk cId="669370007" sldId="666"/>
            <ac:spMk id="2" creationId="{CF167800-EFCB-F6CB-9C9C-745CA5FCF239}"/>
          </ac:spMkLst>
        </pc:spChg>
        <pc:spChg chg="mod">
          <ac:chgData name="Tilak Bahadur Thapaliya" userId="11fb5bb9-68af-4a09-b727-db9a1b26cd64" providerId="ADAL" clId="{4433C04C-41D9-4C3C-B897-2A905B898E7D}" dt="2024-05-06T10:52:03.645" v="740" actId="27636"/>
          <ac:spMkLst>
            <pc:docMk/>
            <pc:sldMk cId="669370007" sldId="666"/>
            <ac:spMk id="3" creationId="{2E141ACB-406A-78B8-7B8C-BE765D63AE43}"/>
          </ac:spMkLst>
        </pc:spChg>
      </pc:sldChg>
      <pc:sldChg chg="addSp modSp new mod">
        <pc:chgData name="Tilak Bahadur Thapaliya" userId="11fb5bb9-68af-4a09-b727-db9a1b26cd64" providerId="ADAL" clId="{4433C04C-41D9-4C3C-B897-2A905B898E7D}" dt="2024-05-07T08:36:56.487" v="2416" actId="27636"/>
        <pc:sldMkLst>
          <pc:docMk/>
          <pc:sldMk cId="2108902741" sldId="667"/>
        </pc:sldMkLst>
        <pc:spChg chg="mod">
          <ac:chgData name="Tilak Bahadur Thapaliya" userId="11fb5bb9-68af-4a09-b727-db9a1b26cd64" providerId="ADAL" clId="{4433C04C-41D9-4C3C-B897-2A905B898E7D}" dt="2024-05-06T10:53:39.028" v="741"/>
          <ac:spMkLst>
            <pc:docMk/>
            <pc:sldMk cId="2108902741" sldId="667"/>
            <ac:spMk id="2" creationId="{1200A5A8-8452-7EF2-DF59-485A8E490F0C}"/>
          </ac:spMkLst>
        </pc:spChg>
        <pc:spChg chg="mod">
          <ac:chgData name="Tilak Bahadur Thapaliya" userId="11fb5bb9-68af-4a09-b727-db9a1b26cd64" providerId="ADAL" clId="{4433C04C-41D9-4C3C-B897-2A905B898E7D}" dt="2024-05-07T08:36:56.487" v="2416" actId="27636"/>
          <ac:spMkLst>
            <pc:docMk/>
            <pc:sldMk cId="2108902741" sldId="667"/>
            <ac:spMk id="3" creationId="{B0DB4C43-73E4-8478-4982-A5210C244FD2}"/>
          </ac:spMkLst>
        </pc:spChg>
        <pc:picChg chg="add mod">
          <ac:chgData name="Tilak Bahadur Thapaliya" userId="11fb5bb9-68af-4a09-b727-db9a1b26cd64" providerId="ADAL" clId="{4433C04C-41D9-4C3C-B897-2A905B898E7D}" dt="2024-05-06T10:54:10.852" v="743" actId="1076"/>
          <ac:picMkLst>
            <pc:docMk/>
            <pc:sldMk cId="2108902741" sldId="667"/>
            <ac:picMk id="4" creationId="{099BE3EE-9A56-8DF4-38F7-252ABBB9B690}"/>
          </ac:picMkLst>
        </pc:picChg>
      </pc:sldChg>
      <pc:sldChg chg="addSp delSp modSp new mod">
        <pc:chgData name="Tilak Bahadur Thapaliya" userId="11fb5bb9-68af-4a09-b727-db9a1b26cd64" providerId="ADAL" clId="{4433C04C-41D9-4C3C-B897-2A905B898E7D}" dt="2024-05-06T10:54:58.255" v="759" actId="20577"/>
        <pc:sldMkLst>
          <pc:docMk/>
          <pc:sldMk cId="3394018397" sldId="668"/>
        </pc:sldMkLst>
        <pc:spChg chg="del">
          <ac:chgData name="Tilak Bahadur Thapaliya" userId="11fb5bb9-68af-4a09-b727-db9a1b26cd64" providerId="ADAL" clId="{4433C04C-41D9-4C3C-B897-2A905B898E7D}" dt="2024-05-06T10:54:50.856" v="744"/>
          <ac:spMkLst>
            <pc:docMk/>
            <pc:sldMk cId="3394018397" sldId="668"/>
            <ac:spMk id="2" creationId="{0E4372F6-2705-72D6-8E8E-43EEDBD132EE}"/>
          </ac:spMkLst>
        </pc:spChg>
        <pc:spChg chg="mod">
          <ac:chgData name="Tilak Bahadur Thapaliya" userId="11fb5bb9-68af-4a09-b727-db9a1b26cd64" providerId="ADAL" clId="{4433C04C-41D9-4C3C-B897-2A905B898E7D}" dt="2024-05-06T10:54:58.255" v="759" actId="20577"/>
          <ac:spMkLst>
            <pc:docMk/>
            <pc:sldMk cId="3394018397" sldId="668"/>
            <ac:spMk id="3" creationId="{861789CD-287F-5E6B-156D-95E63F1327B1}"/>
          </ac:spMkLst>
        </pc:spChg>
        <pc:picChg chg="add mod">
          <ac:chgData name="Tilak Bahadur Thapaliya" userId="11fb5bb9-68af-4a09-b727-db9a1b26cd64" providerId="ADAL" clId="{4433C04C-41D9-4C3C-B897-2A905B898E7D}" dt="2024-05-06T10:54:50.856" v="744"/>
          <ac:picMkLst>
            <pc:docMk/>
            <pc:sldMk cId="3394018397" sldId="668"/>
            <ac:picMk id="4" creationId="{218F6C12-0867-096F-F39D-70DED9E64399}"/>
          </ac:picMkLst>
        </pc:picChg>
      </pc:sldChg>
      <pc:sldChg chg="modSp new mod">
        <pc:chgData name="Tilak Bahadur Thapaliya" userId="11fb5bb9-68af-4a09-b727-db9a1b26cd64" providerId="ADAL" clId="{4433C04C-41D9-4C3C-B897-2A905B898E7D}" dt="2024-05-06T10:55:20.670" v="777" actId="20577"/>
        <pc:sldMkLst>
          <pc:docMk/>
          <pc:sldMk cId="1807527831" sldId="669"/>
        </pc:sldMkLst>
        <pc:spChg chg="mod">
          <ac:chgData name="Tilak Bahadur Thapaliya" userId="11fb5bb9-68af-4a09-b727-db9a1b26cd64" providerId="ADAL" clId="{4433C04C-41D9-4C3C-B897-2A905B898E7D}" dt="2024-05-06T10:55:15.111" v="760"/>
          <ac:spMkLst>
            <pc:docMk/>
            <pc:sldMk cId="1807527831" sldId="669"/>
            <ac:spMk id="2" creationId="{6A86694F-D201-15BA-BDF1-626F5D7B796B}"/>
          </ac:spMkLst>
        </pc:spChg>
        <pc:spChg chg="mod">
          <ac:chgData name="Tilak Bahadur Thapaliya" userId="11fb5bb9-68af-4a09-b727-db9a1b26cd64" providerId="ADAL" clId="{4433C04C-41D9-4C3C-B897-2A905B898E7D}" dt="2024-05-06T10:55:20.670" v="777" actId="20577"/>
          <ac:spMkLst>
            <pc:docMk/>
            <pc:sldMk cId="1807527831" sldId="669"/>
            <ac:spMk id="3" creationId="{AF94BA83-11D9-79FF-3B70-1ABF0CE92A05}"/>
          </ac:spMkLst>
        </pc:spChg>
      </pc:sldChg>
      <pc:sldChg chg="addSp delSp modSp new mod">
        <pc:chgData name="Tilak Bahadur Thapaliya" userId="11fb5bb9-68af-4a09-b727-db9a1b26cd64" providerId="ADAL" clId="{4433C04C-41D9-4C3C-B897-2A905B898E7D}" dt="2024-05-06T10:56:10.119" v="789" actId="14100"/>
        <pc:sldMkLst>
          <pc:docMk/>
          <pc:sldMk cId="85105904" sldId="670"/>
        </pc:sldMkLst>
        <pc:spChg chg="del">
          <ac:chgData name="Tilak Bahadur Thapaliya" userId="11fb5bb9-68af-4a09-b727-db9a1b26cd64" providerId="ADAL" clId="{4433C04C-41D9-4C3C-B897-2A905B898E7D}" dt="2024-05-06T10:55:53.681" v="778"/>
          <ac:spMkLst>
            <pc:docMk/>
            <pc:sldMk cId="85105904" sldId="670"/>
            <ac:spMk id="2" creationId="{E3C23CDA-77AE-0FC9-8F56-4E2235F9BE23}"/>
          </ac:spMkLst>
        </pc:spChg>
        <pc:spChg chg="mod">
          <ac:chgData name="Tilak Bahadur Thapaliya" userId="11fb5bb9-68af-4a09-b727-db9a1b26cd64" providerId="ADAL" clId="{4433C04C-41D9-4C3C-B897-2A905B898E7D}" dt="2024-05-06T10:55:59.782" v="788" actId="20577"/>
          <ac:spMkLst>
            <pc:docMk/>
            <pc:sldMk cId="85105904" sldId="670"/>
            <ac:spMk id="3" creationId="{6E4A86AE-DCA3-CC97-33B7-1A2261A1759D}"/>
          </ac:spMkLst>
        </pc:spChg>
        <pc:picChg chg="add mod">
          <ac:chgData name="Tilak Bahadur Thapaliya" userId="11fb5bb9-68af-4a09-b727-db9a1b26cd64" providerId="ADAL" clId="{4433C04C-41D9-4C3C-B897-2A905B898E7D}" dt="2024-05-06T10:56:10.119" v="789" actId="14100"/>
          <ac:picMkLst>
            <pc:docMk/>
            <pc:sldMk cId="85105904" sldId="670"/>
            <ac:picMk id="4" creationId="{C5789635-F005-CC56-C73F-72A9072669EA}"/>
          </ac:picMkLst>
        </pc:picChg>
      </pc:sldChg>
      <pc:sldChg chg="modSp new mod">
        <pc:chgData name="Tilak Bahadur Thapaliya" userId="11fb5bb9-68af-4a09-b727-db9a1b26cd64" providerId="ADAL" clId="{4433C04C-41D9-4C3C-B897-2A905B898E7D}" dt="2024-05-07T08:37:33.488" v="2421" actId="2710"/>
        <pc:sldMkLst>
          <pc:docMk/>
          <pc:sldMk cId="2678587632" sldId="671"/>
        </pc:sldMkLst>
        <pc:spChg chg="mod">
          <ac:chgData name="Tilak Bahadur Thapaliya" userId="11fb5bb9-68af-4a09-b727-db9a1b26cd64" providerId="ADAL" clId="{4433C04C-41D9-4C3C-B897-2A905B898E7D}" dt="2024-05-07T08:37:33.488" v="2421" actId="2710"/>
          <ac:spMkLst>
            <pc:docMk/>
            <pc:sldMk cId="2678587632" sldId="671"/>
            <ac:spMk id="2" creationId="{9290EDEA-DF65-9E78-6751-B2B5C1E14622}"/>
          </ac:spMkLst>
        </pc:spChg>
        <pc:spChg chg="mod">
          <ac:chgData name="Tilak Bahadur Thapaliya" userId="11fb5bb9-68af-4a09-b727-db9a1b26cd64" providerId="ADAL" clId="{4433C04C-41D9-4C3C-B897-2A905B898E7D}" dt="2024-05-06T10:57:39.650" v="791" actId="27636"/>
          <ac:spMkLst>
            <pc:docMk/>
            <pc:sldMk cId="2678587632" sldId="671"/>
            <ac:spMk id="3" creationId="{3AA89E6F-53D4-BDC6-C16F-0D6DBADD7352}"/>
          </ac:spMkLst>
        </pc:spChg>
      </pc:sldChg>
      <pc:sldChg chg="modSp new mod">
        <pc:chgData name="Tilak Bahadur Thapaliya" userId="11fb5bb9-68af-4a09-b727-db9a1b26cd64" providerId="ADAL" clId="{4433C04C-41D9-4C3C-B897-2A905B898E7D}" dt="2024-05-07T08:38:25.301" v="2424" actId="12"/>
        <pc:sldMkLst>
          <pc:docMk/>
          <pc:sldMk cId="2612931549" sldId="672"/>
        </pc:sldMkLst>
        <pc:spChg chg="mod">
          <ac:chgData name="Tilak Bahadur Thapaliya" userId="11fb5bb9-68af-4a09-b727-db9a1b26cd64" providerId="ADAL" clId="{4433C04C-41D9-4C3C-B897-2A905B898E7D}" dt="2024-05-07T08:38:25.301" v="2424" actId="12"/>
          <ac:spMkLst>
            <pc:docMk/>
            <pc:sldMk cId="2612931549" sldId="672"/>
            <ac:spMk id="2" creationId="{EF7294AB-C8D8-11FC-CF3B-E256B06F35CB}"/>
          </ac:spMkLst>
        </pc:spChg>
        <pc:spChg chg="mod">
          <ac:chgData name="Tilak Bahadur Thapaliya" userId="11fb5bb9-68af-4a09-b727-db9a1b26cd64" providerId="ADAL" clId="{4433C04C-41D9-4C3C-B897-2A905B898E7D}" dt="2024-05-07T04:14:15.845" v="836" actId="27636"/>
          <ac:spMkLst>
            <pc:docMk/>
            <pc:sldMk cId="2612931549" sldId="672"/>
            <ac:spMk id="3" creationId="{46F2B555-99E3-55ED-D8FE-61881BA9BA69}"/>
          </ac:spMkLst>
        </pc:spChg>
      </pc:sldChg>
      <pc:sldChg chg="modSp new mod">
        <pc:chgData name="Tilak Bahadur Thapaliya" userId="11fb5bb9-68af-4a09-b727-db9a1b26cd64" providerId="ADAL" clId="{4433C04C-41D9-4C3C-B897-2A905B898E7D}" dt="2024-05-07T08:39:50.958" v="2446" actId="12"/>
        <pc:sldMkLst>
          <pc:docMk/>
          <pc:sldMk cId="3061502199" sldId="673"/>
        </pc:sldMkLst>
        <pc:spChg chg="mod">
          <ac:chgData name="Tilak Bahadur Thapaliya" userId="11fb5bb9-68af-4a09-b727-db9a1b26cd64" providerId="ADAL" clId="{4433C04C-41D9-4C3C-B897-2A905B898E7D}" dt="2024-05-07T08:39:50.958" v="2446" actId="12"/>
          <ac:spMkLst>
            <pc:docMk/>
            <pc:sldMk cId="3061502199" sldId="673"/>
            <ac:spMk id="2" creationId="{FE6FF7DA-F79C-500F-8BD7-39E3E1F7A547}"/>
          </ac:spMkLst>
        </pc:spChg>
        <pc:spChg chg="mod">
          <ac:chgData name="Tilak Bahadur Thapaliya" userId="11fb5bb9-68af-4a09-b727-db9a1b26cd64" providerId="ADAL" clId="{4433C04C-41D9-4C3C-B897-2A905B898E7D}" dt="2024-05-07T04:20:25.311" v="862" actId="27636"/>
          <ac:spMkLst>
            <pc:docMk/>
            <pc:sldMk cId="3061502199" sldId="673"/>
            <ac:spMk id="3" creationId="{54E07047-BF7D-615A-44AF-FF3F0BDCAD3E}"/>
          </ac:spMkLst>
        </pc:spChg>
      </pc:sldChg>
      <pc:sldChg chg="addSp delSp modSp new mod">
        <pc:chgData name="Tilak Bahadur Thapaliya" userId="11fb5bb9-68af-4a09-b727-db9a1b26cd64" providerId="ADAL" clId="{4433C04C-41D9-4C3C-B897-2A905B898E7D}" dt="2024-05-07T08:41:38.190" v="2463" actId="27636"/>
        <pc:sldMkLst>
          <pc:docMk/>
          <pc:sldMk cId="702239029" sldId="674"/>
        </pc:sldMkLst>
        <pc:spChg chg="mod">
          <ac:chgData name="Tilak Bahadur Thapaliya" userId="11fb5bb9-68af-4a09-b727-db9a1b26cd64" providerId="ADAL" clId="{4433C04C-41D9-4C3C-B897-2A905B898E7D}" dt="2024-05-07T08:41:38.190" v="2463" actId="27636"/>
          <ac:spMkLst>
            <pc:docMk/>
            <pc:sldMk cId="702239029" sldId="674"/>
            <ac:spMk id="2" creationId="{A3567C51-572E-1383-4D21-60DF31816681}"/>
          </ac:spMkLst>
        </pc:spChg>
        <pc:spChg chg="mod">
          <ac:chgData name="Tilak Bahadur Thapaliya" userId="11fb5bb9-68af-4a09-b727-db9a1b26cd64" providerId="ADAL" clId="{4433C04C-41D9-4C3C-B897-2A905B898E7D}" dt="2024-05-07T04:22:27.732" v="875" actId="27636"/>
          <ac:spMkLst>
            <pc:docMk/>
            <pc:sldMk cId="702239029" sldId="674"/>
            <ac:spMk id="3" creationId="{3B42C53B-2E99-01B2-63AE-70C741F05F4D}"/>
          </ac:spMkLst>
        </pc:spChg>
        <pc:picChg chg="add del">
          <ac:chgData name="Tilak Bahadur Thapaliya" userId="11fb5bb9-68af-4a09-b727-db9a1b26cd64" providerId="ADAL" clId="{4433C04C-41D9-4C3C-B897-2A905B898E7D}" dt="2024-05-07T04:22:25.156" v="873" actId="22"/>
          <ac:picMkLst>
            <pc:docMk/>
            <pc:sldMk cId="702239029" sldId="674"/>
            <ac:picMk id="5" creationId="{D8B6755A-0D8D-FFEA-E9BE-257814F18909}"/>
          </ac:picMkLst>
        </pc:picChg>
        <pc:picChg chg="add del">
          <ac:chgData name="Tilak Bahadur Thapaliya" userId="11fb5bb9-68af-4a09-b727-db9a1b26cd64" providerId="ADAL" clId="{4433C04C-41D9-4C3C-B897-2A905B898E7D}" dt="2024-05-07T04:22:24.279" v="872" actId="22"/>
          <ac:picMkLst>
            <pc:docMk/>
            <pc:sldMk cId="702239029" sldId="674"/>
            <ac:picMk id="7" creationId="{F4D5A0DF-A38D-2F1B-DF12-9AC69858DBAF}"/>
          </ac:picMkLst>
        </pc:picChg>
      </pc:sldChg>
      <pc:sldChg chg="modSp new mod">
        <pc:chgData name="Tilak Bahadur Thapaliya" userId="11fb5bb9-68af-4a09-b727-db9a1b26cd64" providerId="ADAL" clId="{4433C04C-41D9-4C3C-B897-2A905B898E7D}" dt="2024-05-07T08:43:29.892" v="2481" actId="27636"/>
        <pc:sldMkLst>
          <pc:docMk/>
          <pc:sldMk cId="3762641011" sldId="675"/>
        </pc:sldMkLst>
        <pc:spChg chg="mod">
          <ac:chgData name="Tilak Bahadur Thapaliya" userId="11fb5bb9-68af-4a09-b727-db9a1b26cd64" providerId="ADAL" clId="{4433C04C-41D9-4C3C-B897-2A905B898E7D}" dt="2024-05-07T08:43:29.892" v="2481" actId="27636"/>
          <ac:spMkLst>
            <pc:docMk/>
            <pc:sldMk cId="3762641011" sldId="675"/>
            <ac:spMk id="2" creationId="{5CCFC90F-EE5F-3F75-E746-24E584851FD5}"/>
          </ac:spMkLst>
        </pc:spChg>
        <pc:spChg chg="mod">
          <ac:chgData name="Tilak Bahadur Thapaliya" userId="11fb5bb9-68af-4a09-b727-db9a1b26cd64" providerId="ADAL" clId="{4433C04C-41D9-4C3C-B897-2A905B898E7D}" dt="2024-05-07T04:35:15.114" v="940" actId="27636"/>
          <ac:spMkLst>
            <pc:docMk/>
            <pc:sldMk cId="3762641011" sldId="675"/>
            <ac:spMk id="3" creationId="{3D8D885E-2873-31F6-8D7A-03992165A6D1}"/>
          </ac:spMkLst>
        </pc:spChg>
      </pc:sldChg>
      <pc:sldChg chg="modSp new mod">
        <pc:chgData name="Tilak Bahadur Thapaliya" userId="11fb5bb9-68af-4a09-b727-db9a1b26cd64" providerId="ADAL" clId="{4433C04C-41D9-4C3C-B897-2A905B898E7D}" dt="2024-05-07T08:42:21.556" v="2466" actId="21"/>
        <pc:sldMkLst>
          <pc:docMk/>
          <pc:sldMk cId="1655700553" sldId="676"/>
        </pc:sldMkLst>
        <pc:spChg chg="mod">
          <ac:chgData name="Tilak Bahadur Thapaliya" userId="11fb5bb9-68af-4a09-b727-db9a1b26cd64" providerId="ADAL" clId="{4433C04C-41D9-4C3C-B897-2A905B898E7D}" dt="2024-05-07T08:42:21.556" v="2466" actId="21"/>
          <ac:spMkLst>
            <pc:docMk/>
            <pc:sldMk cId="1655700553" sldId="676"/>
            <ac:spMk id="2" creationId="{F3661458-9331-0F62-706F-43F49CE25E30}"/>
          </ac:spMkLst>
        </pc:spChg>
        <pc:spChg chg="mod">
          <ac:chgData name="Tilak Bahadur Thapaliya" userId="11fb5bb9-68af-4a09-b727-db9a1b26cd64" providerId="ADAL" clId="{4433C04C-41D9-4C3C-B897-2A905B898E7D}" dt="2024-05-07T04:30:39.532" v="914" actId="27636"/>
          <ac:spMkLst>
            <pc:docMk/>
            <pc:sldMk cId="1655700553" sldId="676"/>
            <ac:spMk id="3" creationId="{C63FF40A-2183-CD3C-246C-8741E12C2E0E}"/>
          </ac:spMkLst>
        </pc:spChg>
      </pc:sldChg>
      <pc:sldChg chg="modSp new mod">
        <pc:chgData name="Tilak Bahadur Thapaliya" userId="11fb5bb9-68af-4a09-b727-db9a1b26cd64" providerId="ADAL" clId="{4433C04C-41D9-4C3C-B897-2A905B898E7D}" dt="2024-05-07T08:44:57.685" v="2496" actId="12"/>
        <pc:sldMkLst>
          <pc:docMk/>
          <pc:sldMk cId="686922721" sldId="677"/>
        </pc:sldMkLst>
        <pc:spChg chg="mod">
          <ac:chgData name="Tilak Bahadur Thapaliya" userId="11fb5bb9-68af-4a09-b727-db9a1b26cd64" providerId="ADAL" clId="{4433C04C-41D9-4C3C-B897-2A905B898E7D}" dt="2024-05-07T08:44:57.685" v="2496" actId="12"/>
          <ac:spMkLst>
            <pc:docMk/>
            <pc:sldMk cId="686922721" sldId="677"/>
            <ac:spMk id="2" creationId="{A96C4606-4CC9-3639-8CE4-AF1FC332F0C7}"/>
          </ac:spMkLst>
        </pc:spChg>
        <pc:spChg chg="mod">
          <ac:chgData name="Tilak Bahadur Thapaliya" userId="11fb5bb9-68af-4a09-b727-db9a1b26cd64" providerId="ADAL" clId="{4433C04C-41D9-4C3C-B897-2A905B898E7D}" dt="2024-05-07T05:05:51.645" v="1312" actId="20577"/>
          <ac:spMkLst>
            <pc:docMk/>
            <pc:sldMk cId="686922721" sldId="677"/>
            <ac:spMk id="3" creationId="{CB4A0C44-125F-BD44-0DA2-E714CA69F660}"/>
          </ac:spMkLst>
        </pc:spChg>
      </pc:sldChg>
      <pc:sldChg chg="modSp new del mod">
        <pc:chgData name="Tilak Bahadur Thapaliya" userId="11fb5bb9-68af-4a09-b727-db9a1b26cd64" providerId="ADAL" clId="{4433C04C-41D9-4C3C-B897-2A905B898E7D}" dt="2024-05-07T05:08:02.745" v="1324" actId="2696"/>
        <pc:sldMkLst>
          <pc:docMk/>
          <pc:sldMk cId="2723912165" sldId="678"/>
        </pc:sldMkLst>
        <pc:spChg chg="mod">
          <ac:chgData name="Tilak Bahadur Thapaliya" userId="11fb5bb9-68af-4a09-b727-db9a1b26cd64" providerId="ADAL" clId="{4433C04C-41D9-4C3C-B897-2A905B898E7D}" dt="2024-05-07T04:40:07.820" v="948" actId="27636"/>
          <ac:spMkLst>
            <pc:docMk/>
            <pc:sldMk cId="2723912165" sldId="678"/>
            <ac:spMk id="2" creationId="{A34B9DB3-995D-A8CF-AF3F-ACC7287515C2}"/>
          </ac:spMkLst>
        </pc:spChg>
        <pc:spChg chg="mod">
          <ac:chgData name="Tilak Bahadur Thapaliya" userId="11fb5bb9-68af-4a09-b727-db9a1b26cd64" providerId="ADAL" clId="{4433C04C-41D9-4C3C-B897-2A905B898E7D}" dt="2024-05-07T04:35:20.769" v="942" actId="27636"/>
          <ac:spMkLst>
            <pc:docMk/>
            <pc:sldMk cId="2723912165" sldId="678"/>
            <ac:spMk id="3" creationId="{44F88C42-A662-8B4B-07C8-8C49D238A3EF}"/>
          </ac:spMkLst>
        </pc:spChg>
      </pc:sldChg>
      <pc:sldChg chg="modSp new mod">
        <pc:chgData name="Tilak Bahadur Thapaliya" userId="11fb5bb9-68af-4a09-b727-db9a1b26cd64" providerId="ADAL" clId="{4433C04C-41D9-4C3C-B897-2A905B898E7D}" dt="2024-05-07T08:44:25.202" v="2491" actId="6549"/>
        <pc:sldMkLst>
          <pc:docMk/>
          <pc:sldMk cId="2576844484" sldId="679"/>
        </pc:sldMkLst>
        <pc:spChg chg="mod">
          <ac:chgData name="Tilak Bahadur Thapaliya" userId="11fb5bb9-68af-4a09-b727-db9a1b26cd64" providerId="ADAL" clId="{4433C04C-41D9-4C3C-B897-2A905B898E7D}" dt="2024-05-07T08:44:25.202" v="2491" actId="6549"/>
          <ac:spMkLst>
            <pc:docMk/>
            <pc:sldMk cId="2576844484" sldId="679"/>
            <ac:spMk id="2" creationId="{1E1BB410-A4CA-E711-FE1E-FD5D77FEACC5}"/>
          </ac:spMkLst>
        </pc:spChg>
        <pc:spChg chg="mod">
          <ac:chgData name="Tilak Bahadur Thapaliya" userId="11fb5bb9-68af-4a09-b727-db9a1b26cd64" providerId="ADAL" clId="{4433C04C-41D9-4C3C-B897-2A905B898E7D}" dt="2024-05-07T04:58:35.767" v="1222" actId="20577"/>
          <ac:spMkLst>
            <pc:docMk/>
            <pc:sldMk cId="2576844484" sldId="679"/>
            <ac:spMk id="3" creationId="{FD5C0688-CAD0-69D4-53A5-5333890C6E5D}"/>
          </ac:spMkLst>
        </pc:spChg>
      </pc:sldChg>
      <pc:sldChg chg="modSp new mod">
        <pc:chgData name="Tilak Bahadur Thapaliya" userId="11fb5bb9-68af-4a09-b727-db9a1b26cd64" providerId="ADAL" clId="{4433C04C-41D9-4C3C-B897-2A905B898E7D}" dt="2024-05-07T10:21:40.513" v="2499"/>
        <pc:sldMkLst>
          <pc:docMk/>
          <pc:sldMk cId="684185477" sldId="680"/>
        </pc:sldMkLst>
        <pc:spChg chg="mod">
          <ac:chgData name="Tilak Bahadur Thapaliya" userId="11fb5bb9-68af-4a09-b727-db9a1b26cd64" providerId="ADAL" clId="{4433C04C-41D9-4C3C-B897-2A905B898E7D}" dt="2024-05-07T07:32:28.802" v="1949" actId="27636"/>
          <ac:spMkLst>
            <pc:docMk/>
            <pc:sldMk cId="684185477" sldId="680"/>
            <ac:spMk id="2" creationId="{C79937DF-72C5-528C-4150-8005A97B8777}"/>
          </ac:spMkLst>
        </pc:spChg>
        <pc:spChg chg="mod">
          <ac:chgData name="Tilak Bahadur Thapaliya" userId="11fb5bb9-68af-4a09-b727-db9a1b26cd64" providerId="ADAL" clId="{4433C04C-41D9-4C3C-B897-2A905B898E7D}" dt="2024-05-07T10:21:40.513" v="2499"/>
          <ac:spMkLst>
            <pc:docMk/>
            <pc:sldMk cId="684185477" sldId="680"/>
            <ac:spMk id="3" creationId="{3288BD25-8247-1501-291D-EFE2DBFFCD5F}"/>
          </ac:spMkLst>
        </pc:spChg>
      </pc:sldChg>
      <pc:sldChg chg="addSp delSp modSp new del mod ord">
        <pc:chgData name="Tilak Bahadur Thapaliya" userId="11fb5bb9-68af-4a09-b727-db9a1b26cd64" providerId="ADAL" clId="{4433C04C-41D9-4C3C-B897-2A905B898E7D}" dt="2024-05-08T04:30:25.759" v="3406" actId="2696"/>
        <pc:sldMkLst>
          <pc:docMk/>
          <pc:sldMk cId="2258679251" sldId="681"/>
        </pc:sldMkLst>
        <pc:spChg chg="del">
          <ac:chgData name="Tilak Bahadur Thapaliya" userId="11fb5bb9-68af-4a09-b727-db9a1b26cd64" providerId="ADAL" clId="{4433C04C-41D9-4C3C-B897-2A905B898E7D}" dt="2024-05-08T03:56:07.934" v="2503"/>
          <ac:spMkLst>
            <pc:docMk/>
            <pc:sldMk cId="2258679251" sldId="681"/>
            <ac:spMk id="2" creationId="{9526E06C-54CB-E717-942B-177AAD2E7865}"/>
          </ac:spMkLst>
        </pc:spChg>
        <pc:picChg chg="add mod">
          <ac:chgData name="Tilak Bahadur Thapaliya" userId="11fb5bb9-68af-4a09-b727-db9a1b26cd64" providerId="ADAL" clId="{4433C04C-41D9-4C3C-B897-2A905B898E7D}" dt="2024-05-08T03:56:41.558" v="2509" actId="1076"/>
          <ac:picMkLst>
            <pc:docMk/>
            <pc:sldMk cId="2258679251" sldId="681"/>
            <ac:picMk id="4" creationId="{9D178644-737B-6FF7-D61F-30DC050D1E16}"/>
          </ac:picMkLst>
        </pc:picChg>
      </pc:sldChg>
      <pc:sldChg chg="addSp delSp modSp new mod ord">
        <pc:chgData name="Tilak Bahadur Thapaliya" userId="11fb5bb9-68af-4a09-b727-db9a1b26cd64" providerId="ADAL" clId="{4433C04C-41D9-4C3C-B897-2A905B898E7D}" dt="2024-05-08T07:50:42.544" v="3806" actId="20577"/>
        <pc:sldMkLst>
          <pc:docMk/>
          <pc:sldMk cId="2459082811" sldId="682"/>
        </pc:sldMkLst>
        <pc:spChg chg="del">
          <ac:chgData name="Tilak Bahadur Thapaliya" userId="11fb5bb9-68af-4a09-b727-db9a1b26cd64" providerId="ADAL" clId="{4433C04C-41D9-4C3C-B897-2A905B898E7D}" dt="2024-05-08T03:57:26.987" v="2513" actId="3680"/>
          <ac:spMkLst>
            <pc:docMk/>
            <pc:sldMk cId="2459082811" sldId="682"/>
            <ac:spMk id="2" creationId="{B78C1AD9-9B9F-36E6-F882-58E38974B02D}"/>
          </ac:spMkLst>
        </pc:spChg>
        <pc:spChg chg="mod">
          <ac:chgData name="Tilak Bahadur Thapaliya" userId="11fb5bb9-68af-4a09-b727-db9a1b26cd64" providerId="ADAL" clId="{4433C04C-41D9-4C3C-B897-2A905B898E7D}" dt="2024-05-08T07:50:42.544" v="3806" actId="20577"/>
          <ac:spMkLst>
            <pc:docMk/>
            <pc:sldMk cId="2459082811" sldId="682"/>
            <ac:spMk id="3" creationId="{277F38EB-1333-A77A-6625-48DC10E64E96}"/>
          </ac:spMkLst>
        </pc:spChg>
        <pc:graphicFrameChg chg="add mod ord modGraphic">
          <ac:chgData name="Tilak Bahadur Thapaliya" userId="11fb5bb9-68af-4a09-b727-db9a1b26cd64" providerId="ADAL" clId="{4433C04C-41D9-4C3C-B897-2A905B898E7D}" dt="2024-05-08T04:38:11.477" v="3564" actId="6549"/>
          <ac:graphicFrameMkLst>
            <pc:docMk/>
            <pc:sldMk cId="2459082811" sldId="682"/>
            <ac:graphicFrameMk id="4" creationId="{A6CE3B92-3518-219D-5C08-8CB3F4246BA0}"/>
          </ac:graphicFrameMkLst>
        </pc:graphicFrameChg>
      </pc:sldChg>
      <pc:sldChg chg="modSp new del mod ord">
        <pc:chgData name="Tilak Bahadur Thapaliya" userId="11fb5bb9-68af-4a09-b727-db9a1b26cd64" providerId="ADAL" clId="{4433C04C-41D9-4C3C-B897-2A905B898E7D}" dt="2024-05-08T04:28:46.510" v="3405" actId="2696"/>
        <pc:sldMkLst>
          <pc:docMk/>
          <pc:sldMk cId="685238461" sldId="683"/>
        </pc:sldMkLst>
        <pc:spChg chg="mod">
          <ac:chgData name="Tilak Bahadur Thapaliya" userId="11fb5bb9-68af-4a09-b727-db9a1b26cd64" providerId="ADAL" clId="{4433C04C-41D9-4C3C-B897-2A905B898E7D}" dt="2024-05-08T04:28:37.396" v="3404"/>
          <ac:spMkLst>
            <pc:docMk/>
            <pc:sldMk cId="685238461" sldId="683"/>
            <ac:spMk id="3" creationId="{DC3628B2-C0AB-28EB-81CA-1A7BF72612FF}"/>
          </ac:spMkLst>
        </pc:spChg>
      </pc:sldChg>
      <pc:sldChg chg="modSp new del mod ord">
        <pc:chgData name="Tilak Bahadur Thapaliya" userId="11fb5bb9-68af-4a09-b727-db9a1b26cd64" providerId="ADAL" clId="{4433C04C-41D9-4C3C-B897-2A905B898E7D}" dt="2024-05-08T04:26:18.016" v="3400" actId="2696"/>
        <pc:sldMkLst>
          <pc:docMk/>
          <pc:sldMk cId="704580277" sldId="683"/>
        </pc:sldMkLst>
        <pc:spChg chg="mod">
          <ac:chgData name="Tilak Bahadur Thapaliya" userId="11fb5bb9-68af-4a09-b727-db9a1b26cd64" providerId="ADAL" clId="{4433C04C-41D9-4C3C-B897-2A905B898E7D}" dt="2024-05-08T04:24:16.040" v="3399" actId="20577"/>
          <ac:spMkLst>
            <pc:docMk/>
            <pc:sldMk cId="704580277" sldId="683"/>
            <ac:spMk id="2" creationId="{37332047-FB2F-1693-194E-342811499471}"/>
          </ac:spMkLst>
        </pc:spChg>
        <pc:spChg chg="mod">
          <ac:chgData name="Tilak Bahadur Thapaliya" userId="11fb5bb9-68af-4a09-b727-db9a1b26cd64" providerId="ADAL" clId="{4433C04C-41D9-4C3C-B897-2A905B898E7D}" dt="2024-05-08T04:21:51.238" v="3365"/>
          <ac:spMkLst>
            <pc:docMk/>
            <pc:sldMk cId="704580277" sldId="683"/>
            <ac:spMk id="3" creationId="{55ACDB4A-950D-3D09-9992-5F56DCB65DCA}"/>
          </ac:spMkLst>
        </pc:spChg>
      </pc:sldChg>
      <pc:sldChg chg="addSp delSp modSp new mod ord">
        <pc:chgData name="Tilak Bahadur Thapaliya" userId="11fb5bb9-68af-4a09-b727-db9a1b26cd64" providerId="ADAL" clId="{4433C04C-41D9-4C3C-B897-2A905B898E7D}" dt="2024-05-08T06:33:42.801" v="3792" actId="113"/>
        <pc:sldMkLst>
          <pc:docMk/>
          <pc:sldMk cId="4016781439" sldId="683"/>
        </pc:sldMkLst>
        <pc:spChg chg="del">
          <ac:chgData name="Tilak Bahadur Thapaliya" userId="11fb5bb9-68af-4a09-b727-db9a1b26cd64" providerId="ADAL" clId="{4433C04C-41D9-4C3C-B897-2A905B898E7D}" dt="2024-05-08T04:33:44.482" v="3461" actId="3680"/>
          <ac:spMkLst>
            <pc:docMk/>
            <pc:sldMk cId="4016781439" sldId="683"/>
            <ac:spMk id="2" creationId="{6C57DC9E-5E6A-29DF-93E9-AF52936C0CEA}"/>
          </ac:spMkLst>
        </pc:spChg>
        <pc:spChg chg="mod">
          <ac:chgData name="Tilak Bahadur Thapaliya" userId="11fb5bb9-68af-4a09-b727-db9a1b26cd64" providerId="ADAL" clId="{4433C04C-41D9-4C3C-B897-2A905B898E7D}" dt="2024-05-08T04:32:59.291" v="3460" actId="20577"/>
          <ac:spMkLst>
            <pc:docMk/>
            <pc:sldMk cId="4016781439" sldId="683"/>
            <ac:spMk id="3" creationId="{35F928A8-BD47-593A-FFB3-366A11C99588}"/>
          </ac:spMkLst>
        </pc:spChg>
        <pc:graphicFrameChg chg="add mod ord modGraphic">
          <ac:chgData name="Tilak Bahadur Thapaliya" userId="11fb5bb9-68af-4a09-b727-db9a1b26cd64" providerId="ADAL" clId="{4433C04C-41D9-4C3C-B897-2A905B898E7D}" dt="2024-05-08T06:33:42.801" v="3792" actId="113"/>
          <ac:graphicFrameMkLst>
            <pc:docMk/>
            <pc:sldMk cId="4016781439" sldId="683"/>
            <ac:graphicFrameMk id="4" creationId="{AFFDB897-5513-2712-B38F-380F24516F74}"/>
          </ac:graphicFrameMkLst>
        </pc:graphicFrameChg>
      </pc:sldChg>
      <pc:sldChg chg="addSp delSp modSp new mod ord">
        <pc:chgData name="Tilak Bahadur Thapaliya" userId="11fb5bb9-68af-4a09-b727-db9a1b26cd64" providerId="ADAL" clId="{4433C04C-41D9-4C3C-B897-2A905B898E7D}" dt="2024-05-08T06:32:18.729" v="3791"/>
        <pc:sldMkLst>
          <pc:docMk/>
          <pc:sldMk cId="2418962716" sldId="684"/>
        </pc:sldMkLst>
        <pc:spChg chg="del">
          <ac:chgData name="Tilak Bahadur Thapaliya" userId="11fb5bb9-68af-4a09-b727-db9a1b26cd64" providerId="ADAL" clId="{4433C04C-41D9-4C3C-B897-2A905B898E7D}" dt="2024-05-08T05:15:49.877" v="3568" actId="1032"/>
          <ac:spMkLst>
            <pc:docMk/>
            <pc:sldMk cId="2418962716" sldId="684"/>
            <ac:spMk id="2" creationId="{5C16D2CA-A59E-2A85-585F-12AAE394EF45}"/>
          </ac:spMkLst>
        </pc:spChg>
        <pc:spChg chg="mod">
          <ac:chgData name="Tilak Bahadur Thapaliya" userId="11fb5bb9-68af-4a09-b727-db9a1b26cd64" providerId="ADAL" clId="{4433C04C-41D9-4C3C-B897-2A905B898E7D}" dt="2024-05-08T05:16:12.028" v="3587" actId="20577"/>
          <ac:spMkLst>
            <pc:docMk/>
            <pc:sldMk cId="2418962716" sldId="684"/>
            <ac:spMk id="3" creationId="{7CA32DE5-CB08-A250-09CF-B919A5631EA6}"/>
          </ac:spMkLst>
        </pc:spChg>
        <pc:graphicFrameChg chg="add mod modGraphic">
          <ac:chgData name="Tilak Bahadur Thapaliya" userId="11fb5bb9-68af-4a09-b727-db9a1b26cd64" providerId="ADAL" clId="{4433C04C-41D9-4C3C-B897-2A905B898E7D}" dt="2024-05-08T06:32:18.729" v="3791"/>
          <ac:graphicFrameMkLst>
            <pc:docMk/>
            <pc:sldMk cId="2418962716" sldId="684"/>
            <ac:graphicFrameMk id="4" creationId="{5024891D-E729-9217-E828-D38473EB599C}"/>
          </ac:graphicFrameMkLst>
        </pc:graphicFrameChg>
      </pc:sldChg>
      <pc:sldChg chg="modSp new mod">
        <pc:chgData name="Tilak Bahadur Thapaliya" userId="11fb5bb9-68af-4a09-b727-db9a1b26cd64" providerId="ADAL" clId="{4433C04C-41D9-4C3C-B897-2A905B898E7D}" dt="2024-05-08T09:39:32.068" v="4215" actId="12"/>
        <pc:sldMkLst>
          <pc:docMk/>
          <pc:sldMk cId="2722592218" sldId="685"/>
        </pc:sldMkLst>
        <pc:spChg chg="mod">
          <ac:chgData name="Tilak Bahadur Thapaliya" userId="11fb5bb9-68af-4a09-b727-db9a1b26cd64" providerId="ADAL" clId="{4433C04C-41D9-4C3C-B897-2A905B898E7D}" dt="2024-05-08T09:39:32.068" v="4215" actId="12"/>
          <ac:spMkLst>
            <pc:docMk/>
            <pc:sldMk cId="2722592218" sldId="685"/>
            <ac:spMk id="2" creationId="{827DBA62-9BBC-6353-F4A5-D09130D61C90}"/>
          </ac:spMkLst>
        </pc:spChg>
        <pc:spChg chg="mod">
          <ac:chgData name="Tilak Bahadur Thapaliya" userId="11fb5bb9-68af-4a09-b727-db9a1b26cd64" providerId="ADAL" clId="{4433C04C-41D9-4C3C-B897-2A905B898E7D}" dt="2024-05-08T08:06:33.603" v="3829" actId="20577"/>
          <ac:spMkLst>
            <pc:docMk/>
            <pc:sldMk cId="2722592218" sldId="685"/>
            <ac:spMk id="3" creationId="{9D02C055-D762-CF8D-64C7-8EF4E93D2F2C}"/>
          </ac:spMkLst>
        </pc:spChg>
      </pc:sldChg>
      <pc:sldChg chg="modSp new mod">
        <pc:chgData name="Tilak Bahadur Thapaliya" userId="11fb5bb9-68af-4a09-b727-db9a1b26cd64" providerId="ADAL" clId="{4433C04C-41D9-4C3C-B897-2A905B898E7D}" dt="2024-05-08T09:51:37.402" v="4427" actId="6549"/>
        <pc:sldMkLst>
          <pc:docMk/>
          <pc:sldMk cId="3892391739" sldId="686"/>
        </pc:sldMkLst>
        <pc:spChg chg="mod">
          <ac:chgData name="Tilak Bahadur Thapaliya" userId="11fb5bb9-68af-4a09-b727-db9a1b26cd64" providerId="ADAL" clId="{4433C04C-41D9-4C3C-B897-2A905B898E7D}" dt="2024-05-08T09:51:37.402" v="4427" actId="6549"/>
          <ac:spMkLst>
            <pc:docMk/>
            <pc:sldMk cId="3892391739" sldId="686"/>
            <ac:spMk id="2" creationId="{66CA41B6-C0BB-B817-9B8B-8ABDDDA59D14}"/>
          </ac:spMkLst>
        </pc:spChg>
        <pc:spChg chg="mod">
          <ac:chgData name="Tilak Bahadur Thapaliya" userId="11fb5bb9-68af-4a09-b727-db9a1b26cd64" providerId="ADAL" clId="{4433C04C-41D9-4C3C-B897-2A905B898E7D}" dt="2024-05-08T09:44:21.763" v="4270" actId="20577"/>
          <ac:spMkLst>
            <pc:docMk/>
            <pc:sldMk cId="3892391739" sldId="686"/>
            <ac:spMk id="3" creationId="{7D995C43-C8FF-03EA-3BDA-05749CA5AF28}"/>
          </ac:spMkLst>
        </pc:spChg>
      </pc:sldChg>
      <pc:sldChg chg="addSp delSp modSp new del mod ord">
        <pc:chgData name="Tilak Bahadur Thapaliya" userId="11fb5bb9-68af-4a09-b727-db9a1b26cd64" providerId="ADAL" clId="{4433C04C-41D9-4C3C-B897-2A905B898E7D}" dt="2024-05-09T03:41:07.022" v="5005" actId="2696"/>
        <pc:sldMkLst>
          <pc:docMk/>
          <pc:sldMk cId="1691010236" sldId="687"/>
        </pc:sldMkLst>
        <pc:spChg chg="del">
          <ac:chgData name="Tilak Bahadur Thapaliya" userId="11fb5bb9-68af-4a09-b727-db9a1b26cd64" providerId="ADAL" clId="{4433C04C-41D9-4C3C-B897-2A905B898E7D}" dt="2024-05-09T03:25:43.063" v="4508" actId="3680"/>
          <ac:spMkLst>
            <pc:docMk/>
            <pc:sldMk cId="1691010236" sldId="687"/>
            <ac:spMk id="2" creationId="{6A48A2EE-16BA-FC8D-6D54-D9FA42E2F312}"/>
          </ac:spMkLst>
        </pc:spChg>
        <pc:spChg chg="mod">
          <ac:chgData name="Tilak Bahadur Thapaliya" userId="11fb5bb9-68af-4a09-b727-db9a1b26cd64" providerId="ADAL" clId="{4433C04C-41D9-4C3C-B897-2A905B898E7D}" dt="2024-05-09T03:25:28.340" v="4507" actId="20577"/>
          <ac:spMkLst>
            <pc:docMk/>
            <pc:sldMk cId="1691010236" sldId="687"/>
            <ac:spMk id="3" creationId="{D3D684A5-0DFF-8191-DA2D-AC0467061B22}"/>
          </ac:spMkLst>
        </pc:spChg>
        <pc:graphicFrameChg chg="add mod ord modGraphic">
          <ac:chgData name="Tilak Bahadur Thapaliya" userId="11fb5bb9-68af-4a09-b727-db9a1b26cd64" providerId="ADAL" clId="{4433C04C-41D9-4C3C-B897-2A905B898E7D}" dt="2024-05-09T03:31:26.059" v="4774" actId="14734"/>
          <ac:graphicFrameMkLst>
            <pc:docMk/>
            <pc:sldMk cId="1691010236" sldId="687"/>
            <ac:graphicFrameMk id="4" creationId="{6B199D9D-51B2-751D-7065-9158A2CB5156}"/>
          </ac:graphicFrameMkLst>
        </pc:graphicFrameChg>
      </pc:sldChg>
      <pc:sldChg chg="addSp delSp modSp new mod ord">
        <pc:chgData name="Tilak Bahadur Thapaliya" userId="11fb5bb9-68af-4a09-b727-db9a1b26cd64" providerId="ADAL" clId="{4433C04C-41D9-4C3C-B897-2A905B898E7D}" dt="2024-05-09T03:56:22.563" v="5103" actId="20577"/>
        <pc:sldMkLst>
          <pc:docMk/>
          <pc:sldMk cId="4008225248" sldId="688"/>
        </pc:sldMkLst>
        <pc:spChg chg="del">
          <ac:chgData name="Tilak Bahadur Thapaliya" userId="11fb5bb9-68af-4a09-b727-db9a1b26cd64" providerId="ADAL" clId="{4433C04C-41D9-4C3C-B897-2A905B898E7D}" dt="2024-05-09T03:30:45.259" v="4770" actId="3680"/>
          <ac:spMkLst>
            <pc:docMk/>
            <pc:sldMk cId="4008225248" sldId="688"/>
            <ac:spMk id="2" creationId="{EAFD372D-B469-BA32-5BE8-B2F8F8C68422}"/>
          </ac:spMkLst>
        </pc:spChg>
        <pc:spChg chg="mod">
          <ac:chgData name="Tilak Bahadur Thapaliya" userId="11fb5bb9-68af-4a09-b727-db9a1b26cd64" providerId="ADAL" clId="{4433C04C-41D9-4C3C-B897-2A905B898E7D}" dt="2024-05-09T03:30:53.485" v="4771"/>
          <ac:spMkLst>
            <pc:docMk/>
            <pc:sldMk cId="4008225248" sldId="688"/>
            <ac:spMk id="3" creationId="{EC430644-B2E9-E191-FDB5-756031308488}"/>
          </ac:spMkLst>
        </pc:spChg>
        <pc:graphicFrameChg chg="add mod ord modGraphic">
          <ac:chgData name="Tilak Bahadur Thapaliya" userId="11fb5bb9-68af-4a09-b727-db9a1b26cd64" providerId="ADAL" clId="{4433C04C-41D9-4C3C-B897-2A905B898E7D}" dt="2024-05-09T03:56:22.563" v="5103" actId="20577"/>
          <ac:graphicFrameMkLst>
            <pc:docMk/>
            <pc:sldMk cId="4008225248" sldId="688"/>
            <ac:graphicFrameMk id="4" creationId="{27851479-DE60-8EE8-5B13-EA027CCB0BBC}"/>
          </ac:graphicFrameMkLst>
        </pc:graphicFrameChg>
      </pc:sldChg>
    </pc:docChg>
  </pc:docChgLst>
  <pc:docChgLst>
    <pc:chgData name="Kanti Adhikari" userId="S::kanti@fhi360.org::9dc41c30-55a4-4a0f-991c-57ac14704c8e" providerId="AD" clId="Web-{27C4C864-CE70-7675-8FA0-AC7BD2BC4EA8}"/>
    <pc:docChg chg="addSld modSld">
      <pc:chgData name="Kanti Adhikari" userId="S::kanti@fhi360.org::9dc41c30-55a4-4a0f-991c-57ac14704c8e" providerId="AD" clId="Web-{27C4C864-CE70-7675-8FA0-AC7BD2BC4EA8}" dt="2024-05-20T10:52:04.703" v="55" actId="20577"/>
      <pc:docMkLst>
        <pc:docMk/>
      </pc:docMkLst>
      <pc:sldChg chg="modSp">
        <pc:chgData name="Kanti Adhikari" userId="S::kanti@fhi360.org::9dc41c30-55a4-4a0f-991c-57ac14704c8e" providerId="AD" clId="Web-{27C4C864-CE70-7675-8FA0-AC7BD2BC4EA8}" dt="2024-05-20T10:50:28.825" v="27" actId="20577"/>
        <pc:sldMkLst>
          <pc:docMk/>
          <pc:sldMk cId="428150567" sldId="372"/>
        </pc:sldMkLst>
        <pc:spChg chg="mod">
          <ac:chgData name="Kanti Adhikari" userId="S::kanti@fhi360.org::9dc41c30-55a4-4a0f-991c-57ac14704c8e" providerId="AD" clId="Web-{27C4C864-CE70-7675-8FA0-AC7BD2BC4EA8}" dt="2024-05-20T10:50:28.825" v="27" actId="20577"/>
          <ac:spMkLst>
            <pc:docMk/>
            <pc:sldMk cId="428150567" sldId="372"/>
            <ac:spMk id="2" creationId="{932CAB6F-7522-9622-7A76-AA60F4D7F117}"/>
          </ac:spMkLst>
        </pc:spChg>
      </pc:sldChg>
      <pc:sldChg chg="modSp">
        <pc:chgData name="Kanti Adhikari" userId="S::kanti@fhi360.org::9dc41c30-55a4-4a0f-991c-57ac14704c8e" providerId="AD" clId="Web-{27C4C864-CE70-7675-8FA0-AC7BD2BC4EA8}" dt="2024-05-20T10:51:57.375" v="50" actId="20577"/>
        <pc:sldMkLst>
          <pc:docMk/>
          <pc:sldMk cId="2421529862" sldId="378"/>
        </pc:sldMkLst>
        <pc:spChg chg="mod">
          <ac:chgData name="Kanti Adhikari" userId="S::kanti@fhi360.org::9dc41c30-55a4-4a0f-991c-57ac14704c8e" providerId="AD" clId="Web-{27C4C864-CE70-7675-8FA0-AC7BD2BC4EA8}" dt="2024-05-20T10:51:57.375" v="50" actId="20577"/>
          <ac:spMkLst>
            <pc:docMk/>
            <pc:sldMk cId="2421529862" sldId="378"/>
            <ac:spMk id="2" creationId="{038F7A1A-6932-94D5-1CB7-B49011F42A26}"/>
          </ac:spMkLst>
        </pc:spChg>
      </pc:sldChg>
      <pc:sldChg chg="modSp add replId">
        <pc:chgData name="Kanti Adhikari" userId="S::kanti@fhi360.org::9dc41c30-55a4-4a0f-991c-57ac14704c8e" providerId="AD" clId="Web-{27C4C864-CE70-7675-8FA0-AC7BD2BC4EA8}" dt="2024-05-20T10:51:21.686" v="43" actId="20577"/>
        <pc:sldMkLst>
          <pc:docMk/>
          <pc:sldMk cId="307306144" sldId="692"/>
        </pc:sldMkLst>
        <pc:spChg chg="mod">
          <ac:chgData name="Kanti Adhikari" userId="S::kanti@fhi360.org::9dc41c30-55a4-4a0f-991c-57ac14704c8e" providerId="AD" clId="Web-{27C4C864-CE70-7675-8FA0-AC7BD2BC4EA8}" dt="2024-05-20T10:51:21.686" v="43" actId="20577"/>
          <ac:spMkLst>
            <pc:docMk/>
            <pc:sldMk cId="307306144" sldId="692"/>
            <ac:spMk id="2" creationId="{038F7A1A-6932-94D5-1CB7-B49011F42A26}"/>
          </ac:spMkLst>
        </pc:spChg>
      </pc:sldChg>
      <pc:sldChg chg="modSp add replId">
        <pc:chgData name="Kanti Adhikari" userId="S::kanti@fhi360.org::9dc41c30-55a4-4a0f-991c-57ac14704c8e" providerId="AD" clId="Web-{27C4C864-CE70-7675-8FA0-AC7BD2BC4EA8}" dt="2024-05-20T10:51:34.468" v="44" actId="20577"/>
        <pc:sldMkLst>
          <pc:docMk/>
          <pc:sldMk cId="968432782" sldId="693"/>
        </pc:sldMkLst>
        <pc:spChg chg="mod">
          <ac:chgData name="Kanti Adhikari" userId="S::kanti@fhi360.org::9dc41c30-55a4-4a0f-991c-57ac14704c8e" providerId="AD" clId="Web-{27C4C864-CE70-7675-8FA0-AC7BD2BC4EA8}" dt="2024-05-20T10:51:34.468" v="44" actId="20577"/>
          <ac:spMkLst>
            <pc:docMk/>
            <pc:sldMk cId="968432782" sldId="693"/>
            <ac:spMk id="2" creationId="{932CAB6F-7522-9622-7A76-AA60F4D7F117}"/>
          </ac:spMkLst>
        </pc:spChg>
      </pc:sldChg>
      <pc:sldChg chg="modSp add replId">
        <pc:chgData name="Kanti Adhikari" userId="S::kanti@fhi360.org::9dc41c30-55a4-4a0f-991c-57ac14704c8e" providerId="AD" clId="Web-{27C4C864-CE70-7675-8FA0-AC7BD2BC4EA8}" dt="2024-05-20T10:50:20.309" v="24" actId="20577"/>
        <pc:sldMkLst>
          <pc:docMk/>
          <pc:sldMk cId="1060841485" sldId="694"/>
        </pc:sldMkLst>
        <pc:spChg chg="mod">
          <ac:chgData name="Kanti Adhikari" userId="S::kanti@fhi360.org::9dc41c30-55a4-4a0f-991c-57ac14704c8e" providerId="AD" clId="Web-{27C4C864-CE70-7675-8FA0-AC7BD2BC4EA8}" dt="2024-05-20T10:50:20.309" v="24" actId="20577"/>
          <ac:spMkLst>
            <pc:docMk/>
            <pc:sldMk cId="1060841485" sldId="694"/>
            <ac:spMk id="2" creationId="{932CAB6F-7522-9622-7A76-AA60F4D7F117}"/>
          </ac:spMkLst>
        </pc:spChg>
      </pc:sldChg>
      <pc:sldChg chg="modSp add replId">
        <pc:chgData name="Kanti Adhikari" userId="S::kanti@fhi360.org::9dc41c30-55a4-4a0f-991c-57ac14704c8e" providerId="AD" clId="Web-{27C4C864-CE70-7675-8FA0-AC7BD2BC4EA8}" dt="2024-05-20T10:52:04.703" v="55" actId="20577"/>
        <pc:sldMkLst>
          <pc:docMk/>
          <pc:sldMk cId="2282619005" sldId="695"/>
        </pc:sldMkLst>
        <pc:spChg chg="mod">
          <ac:chgData name="Kanti Adhikari" userId="S::kanti@fhi360.org::9dc41c30-55a4-4a0f-991c-57ac14704c8e" providerId="AD" clId="Web-{27C4C864-CE70-7675-8FA0-AC7BD2BC4EA8}" dt="2024-05-20T10:52:04.703" v="55" actId="20577"/>
          <ac:spMkLst>
            <pc:docMk/>
            <pc:sldMk cId="2282619005" sldId="695"/>
            <ac:spMk id="2" creationId="{038F7A1A-6932-94D5-1CB7-B49011F42A26}"/>
          </ac:spMkLst>
        </pc:spChg>
      </pc:sldChg>
    </pc:docChg>
  </pc:docChgLst>
  <pc:docChgLst>
    <pc:chgData name="Kanti Adhikari" userId="S::kanti@fhi360.org::9dc41c30-55a4-4a0f-991c-57ac14704c8e" providerId="AD" clId="Web-{83571698-4A2D-9FC0-3BD5-1632B524F934}"/>
    <pc:docChg chg="delSld">
      <pc:chgData name="Kanti Adhikari" userId="S::kanti@fhi360.org::9dc41c30-55a4-4a0f-991c-57ac14704c8e" providerId="AD" clId="Web-{83571698-4A2D-9FC0-3BD5-1632B524F934}" dt="2024-05-20T10:02:31.591" v="0"/>
      <pc:docMkLst>
        <pc:docMk/>
      </pc:docMkLst>
      <pc:sldChg chg="del">
        <pc:chgData name="Kanti Adhikari" userId="S::kanti@fhi360.org::9dc41c30-55a4-4a0f-991c-57ac14704c8e" providerId="AD" clId="Web-{83571698-4A2D-9FC0-3BD5-1632B524F934}" dt="2024-05-20T10:02:31.591" v="0"/>
        <pc:sldMkLst>
          <pc:docMk/>
          <pc:sldMk cId="4141500268" sldId="399"/>
        </pc:sldMkLst>
      </pc:sldChg>
    </pc:docChg>
  </pc:docChgLst>
  <pc:docChgLst>
    <pc:chgData name="Kanti Adhikari" userId="9dc41c30-55a4-4a0f-991c-57ac14704c8e" providerId="ADAL" clId="{8FAD2B4B-9DC1-47CD-ABBC-3989F08F2106}"/>
    <pc:docChg chg="undo custSel addSld delSld modSld">
      <pc:chgData name="Kanti Adhikari" userId="9dc41c30-55a4-4a0f-991c-57ac14704c8e" providerId="ADAL" clId="{8FAD2B4B-9DC1-47CD-ABBC-3989F08F2106}" dt="2024-05-20T08:00:12.058" v="1318" actId="2696"/>
      <pc:docMkLst>
        <pc:docMk/>
      </pc:docMkLst>
      <pc:sldChg chg="del">
        <pc:chgData name="Kanti Adhikari" userId="9dc41c30-55a4-4a0f-991c-57ac14704c8e" providerId="ADAL" clId="{8FAD2B4B-9DC1-47CD-ABBC-3989F08F2106}" dt="2024-05-20T08:00:08.508" v="1317" actId="2696"/>
        <pc:sldMkLst>
          <pc:docMk/>
          <pc:sldMk cId="1986120916" sldId="297"/>
        </pc:sldMkLst>
      </pc:sldChg>
      <pc:sldChg chg="modSp mod">
        <pc:chgData name="Kanti Adhikari" userId="9dc41c30-55a4-4a0f-991c-57ac14704c8e" providerId="ADAL" clId="{8FAD2B4B-9DC1-47CD-ABBC-3989F08F2106}" dt="2024-05-20T06:13:41.314" v="1291" actId="27636"/>
        <pc:sldMkLst>
          <pc:docMk/>
          <pc:sldMk cId="1654054601" sldId="371"/>
        </pc:sldMkLst>
        <pc:spChg chg="mod">
          <ac:chgData name="Kanti Adhikari" userId="9dc41c30-55a4-4a0f-991c-57ac14704c8e" providerId="ADAL" clId="{8FAD2B4B-9DC1-47CD-ABBC-3989F08F2106}" dt="2024-05-20T06:13:41.314" v="1291" actId="27636"/>
          <ac:spMkLst>
            <pc:docMk/>
            <pc:sldMk cId="1654054601" sldId="371"/>
            <ac:spMk id="2" creationId="{1D299685-2ED7-6380-79C6-A26BE04A41BF}"/>
          </ac:spMkLst>
        </pc:spChg>
        <pc:spChg chg="mod">
          <ac:chgData name="Kanti Adhikari" userId="9dc41c30-55a4-4a0f-991c-57ac14704c8e" providerId="ADAL" clId="{8FAD2B4B-9DC1-47CD-ABBC-3989F08F2106}" dt="2024-05-20T06:13:17.721" v="1289" actId="255"/>
          <ac:spMkLst>
            <pc:docMk/>
            <pc:sldMk cId="1654054601" sldId="371"/>
            <ac:spMk id="3" creationId="{786C3F20-60AF-F488-35F5-2B5187A046F1}"/>
          </ac:spMkLst>
        </pc:spChg>
      </pc:sldChg>
      <pc:sldChg chg="modSp mod">
        <pc:chgData name="Kanti Adhikari" userId="9dc41c30-55a4-4a0f-991c-57ac14704c8e" providerId="ADAL" clId="{8FAD2B4B-9DC1-47CD-ABBC-3989F08F2106}" dt="2024-05-20T06:16:59.670" v="1313" actId="5793"/>
        <pc:sldMkLst>
          <pc:docMk/>
          <pc:sldMk cId="428150567" sldId="372"/>
        </pc:sldMkLst>
        <pc:spChg chg="mod">
          <ac:chgData name="Kanti Adhikari" userId="9dc41c30-55a4-4a0f-991c-57ac14704c8e" providerId="ADAL" clId="{8FAD2B4B-9DC1-47CD-ABBC-3989F08F2106}" dt="2024-05-20T06:16:59.670" v="1313" actId="5793"/>
          <ac:spMkLst>
            <pc:docMk/>
            <pc:sldMk cId="428150567" sldId="372"/>
            <ac:spMk id="2" creationId="{932CAB6F-7522-9622-7A76-AA60F4D7F117}"/>
          </ac:spMkLst>
        </pc:spChg>
        <pc:spChg chg="mod">
          <ac:chgData name="Kanti Adhikari" userId="9dc41c30-55a4-4a0f-991c-57ac14704c8e" providerId="ADAL" clId="{8FAD2B4B-9DC1-47CD-ABBC-3989F08F2106}" dt="2024-05-20T06:14:25.028" v="1297" actId="255"/>
          <ac:spMkLst>
            <pc:docMk/>
            <pc:sldMk cId="428150567" sldId="372"/>
            <ac:spMk id="3" creationId="{6C0C5D90-2016-40BD-68B2-682D6A13933F}"/>
          </ac:spMkLst>
        </pc:spChg>
      </pc:sldChg>
      <pc:sldChg chg="modSp mod">
        <pc:chgData name="Kanti Adhikari" userId="9dc41c30-55a4-4a0f-991c-57ac14704c8e" providerId="ADAL" clId="{8FAD2B4B-9DC1-47CD-ABBC-3989F08F2106}" dt="2024-05-20T06:16:24.679" v="1307" actId="12"/>
        <pc:sldMkLst>
          <pc:docMk/>
          <pc:sldMk cId="2421529862" sldId="378"/>
        </pc:sldMkLst>
        <pc:spChg chg="mod">
          <ac:chgData name="Kanti Adhikari" userId="9dc41c30-55a4-4a0f-991c-57ac14704c8e" providerId="ADAL" clId="{8FAD2B4B-9DC1-47CD-ABBC-3989F08F2106}" dt="2024-05-20T06:16:24.679" v="1307" actId="12"/>
          <ac:spMkLst>
            <pc:docMk/>
            <pc:sldMk cId="2421529862" sldId="378"/>
            <ac:spMk id="2" creationId="{038F7A1A-6932-94D5-1CB7-B49011F42A26}"/>
          </ac:spMkLst>
        </pc:spChg>
        <pc:spChg chg="mod">
          <ac:chgData name="Kanti Adhikari" userId="9dc41c30-55a4-4a0f-991c-57ac14704c8e" providerId="ADAL" clId="{8FAD2B4B-9DC1-47CD-ABBC-3989F08F2106}" dt="2024-05-20T06:13:57.423" v="1292" actId="255"/>
          <ac:spMkLst>
            <pc:docMk/>
            <pc:sldMk cId="2421529862" sldId="378"/>
            <ac:spMk id="3" creationId="{6E101FE1-0320-1A00-5DE4-75F4C863E167}"/>
          </ac:spMkLst>
        </pc:spChg>
      </pc:sldChg>
      <pc:sldChg chg="modSp mod">
        <pc:chgData name="Kanti Adhikari" userId="9dc41c30-55a4-4a0f-991c-57ac14704c8e" providerId="ADAL" clId="{8FAD2B4B-9DC1-47CD-ABBC-3989F08F2106}" dt="2024-05-20T06:17:17.312" v="1314" actId="11"/>
        <pc:sldMkLst>
          <pc:docMk/>
          <pc:sldMk cId="4141500268" sldId="399"/>
        </pc:sldMkLst>
        <pc:spChg chg="mod">
          <ac:chgData name="Kanti Adhikari" userId="9dc41c30-55a4-4a0f-991c-57ac14704c8e" providerId="ADAL" clId="{8FAD2B4B-9DC1-47CD-ABBC-3989F08F2106}" dt="2024-05-20T06:17:17.312" v="1314" actId="11"/>
          <ac:spMkLst>
            <pc:docMk/>
            <pc:sldMk cId="4141500268" sldId="399"/>
            <ac:spMk id="2" creationId="{F46C41A4-D953-E28B-1F20-5F7C7ED479E6}"/>
          </ac:spMkLst>
        </pc:spChg>
      </pc:sldChg>
      <pc:sldChg chg="del">
        <pc:chgData name="Kanti Adhikari" userId="9dc41c30-55a4-4a0f-991c-57ac14704c8e" providerId="ADAL" clId="{8FAD2B4B-9DC1-47CD-ABBC-3989F08F2106}" dt="2024-05-17T10:02:43.956" v="0" actId="47"/>
        <pc:sldMkLst>
          <pc:docMk/>
          <pc:sldMk cId="1654871768" sldId="633"/>
        </pc:sldMkLst>
      </pc:sldChg>
      <pc:sldChg chg="del">
        <pc:chgData name="Kanti Adhikari" userId="9dc41c30-55a4-4a0f-991c-57ac14704c8e" providerId="ADAL" clId="{8FAD2B4B-9DC1-47CD-ABBC-3989F08F2106}" dt="2024-05-17T10:02:45.059" v="1" actId="47"/>
        <pc:sldMkLst>
          <pc:docMk/>
          <pc:sldMk cId="2810428331" sldId="634"/>
        </pc:sldMkLst>
      </pc:sldChg>
      <pc:sldChg chg="del">
        <pc:chgData name="Kanti Adhikari" userId="9dc41c30-55a4-4a0f-991c-57ac14704c8e" providerId="ADAL" clId="{8FAD2B4B-9DC1-47CD-ABBC-3989F08F2106}" dt="2024-05-17T10:02:59.437" v="11" actId="47"/>
        <pc:sldMkLst>
          <pc:docMk/>
          <pc:sldMk cId="2399877589" sldId="635"/>
        </pc:sldMkLst>
      </pc:sldChg>
      <pc:sldChg chg="del">
        <pc:chgData name="Kanti Adhikari" userId="9dc41c30-55a4-4a0f-991c-57ac14704c8e" providerId="ADAL" clId="{8FAD2B4B-9DC1-47CD-ABBC-3989F08F2106}" dt="2024-05-17T10:03:00.177" v="12" actId="47"/>
        <pc:sldMkLst>
          <pc:docMk/>
          <pc:sldMk cId="2899567498" sldId="636"/>
        </pc:sldMkLst>
      </pc:sldChg>
      <pc:sldChg chg="del">
        <pc:chgData name="Kanti Adhikari" userId="9dc41c30-55a4-4a0f-991c-57ac14704c8e" providerId="ADAL" clId="{8FAD2B4B-9DC1-47CD-ABBC-3989F08F2106}" dt="2024-05-17T10:03:01.581" v="13" actId="47"/>
        <pc:sldMkLst>
          <pc:docMk/>
          <pc:sldMk cId="1758744348" sldId="637"/>
        </pc:sldMkLst>
      </pc:sldChg>
      <pc:sldChg chg="del">
        <pc:chgData name="Kanti Adhikari" userId="9dc41c30-55a4-4a0f-991c-57ac14704c8e" providerId="ADAL" clId="{8FAD2B4B-9DC1-47CD-ABBC-3989F08F2106}" dt="2024-05-17T10:03:02.305" v="14" actId="47"/>
        <pc:sldMkLst>
          <pc:docMk/>
          <pc:sldMk cId="2113530272" sldId="638"/>
        </pc:sldMkLst>
      </pc:sldChg>
      <pc:sldChg chg="del">
        <pc:chgData name="Kanti Adhikari" userId="9dc41c30-55a4-4a0f-991c-57ac14704c8e" providerId="ADAL" clId="{8FAD2B4B-9DC1-47CD-ABBC-3989F08F2106}" dt="2024-05-17T10:03:03.206" v="15" actId="47"/>
        <pc:sldMkLst>
          <pc:docMk/>
          <pc:sldMk cId="3664114155" sldId="639"/>
        </pc:sldMkLst>
      </pc:sldChg>
      <pc:sldChg chg="del">
        <pc:chgData name="Kanti Adhikari" userId="9dc41c30-55a4-4a0f-991c-57ac14704c8e" providerId="ADAL" clId="{8FAD2B4B-9DC1-47CD-ABBC-3989F08F2106}" dt="2024-05-17T10:03:03.944" v="16" actId="47"/>
        <pc:sldMkLst>
          <pc:docMk/>
          <pc:sldMk cId="1825058772" sldId="640"/>
        </pc:sldMkLst>
      </pc:sldChg>
      <pc:sldChg chg="del">
        <pc:chgData name="Kanti Adhikari" userId="9dc41c30-55a4-4a0f-991c-57ac14704c8e" providerId="ADAL" clId="{8FAD2B4B-9DC1-47CD-ABBC-3989F08F2106}" dt="2024-05-17T10:03:46.147" v="24" actId="47"/>
        <pc:sldMkLst>
          <pc:docMk/>
          <pc:sldMk cId="1150314848" sldId="643"/>
        </pc:sldMkLst>
      </pc:sldChg>
      <pc:sldChg chg="del">
        <pc:chgData name="Kanti Adhikari" userId="9dc41c30-55a4-4a0f-991c-57ac14704c8e" providerId="ADAL" clId="{8FAD2B4B-9DC1-47CD-ABBC-3989F08F2106}" dt="2024-05-17T10:03:48.274" v="25" actId="47"/>
        <pc:sldMkLst>
          <pc:docMk/>
          <pc:sldMk cId="3631846188" sldId="644"/>
        </pc:sldMkLst>
      </pc:sldChg>
      <pc:sldChg chg="del">
        <pc:chgData name="Kanti Adhikari" userId="9dc41c30-55a4-4a0f-991c-57ac14704c8e" providerId="ADAL" clId="{8FAD2B4B-9DC1-47CD-ABBC-3989F08F2106}" dt="2024-05-17T10:03:55.488" v="29" actId="47"/>
        <pc:sldMkLst>
          <pc:docMk/>
          <pc:sldMk cId="896612807" sldId="645"/>
        </pc:sldMkLst>
      </pc:sldChg>
      <pc:sldChg chg="del">
        <pc:chgData name="Kanti Adhikari" userId="9dc41c30-55a4-4a0f-991c-57ac14704c8e" providerId="ADAL" clId="{8FAD2B4B-9DC1-47CD-ABBC-3989F08F2106}" dt="2024-05-17T10:03:51.769" v="26" actId="47"/>
        <pc:sldMkLst>
          <pc:docMk/>
          <pc:sldMk cId="2343988946" sldId="646"/>
        </pc:sldMkLst>
      </pc:sldChg>
      <pc:sldChg chg="add">
        <pc:chgData name="Kanti Adhikari" userId="9dc41c30-55a4-4a0f-991c-57ac14704c8e" providerId="ADAL" clId="{8FAD2B4B-9DC1-47CD-ABBC-3989F08F2106}" dt="2024-05-20T08:00:03.589" v="1316"/>
        <pc:sldMkLst>
          <pc:docMk/>
          <pc:sldMk cId="1222135276" sldId="647"/>
        </pc:sldMkLst>
      </pc:sldChg>
      <pc:sldChg chg="del">
        <pc:chgData name="Kanti Adhikari" userId="9dc41c30-55a4-4a0f-991c-57ac14704c8e" providerId="ADAL" clId="{8FAD2B4B-9DC1-47CD-ABBC-3989F08F2106}" dt="2024-05-17T10:03:52.714" v="27" actId="47"/>
        <pc:sldMkLst>
          <pc:docMk/>
          <pc:sldMk cId="3524156401" sldId="647"/>
        </pc:sldMkLst>
      </pc:sldChg>
      <pc:sldChg chg="del">
        <pc:chgData name="Kanti Adhikari" userId="9dc41c30-55a4-4a0f-991c-57ac14704c8e" providerId="ADAL" clId="{8FAD2B4B-9DC1-47CD-ABBC-3989F08F2106}" dt="2024-05-17T10:03:54.136" v="28" actId="47"/>
        <pc:sldMkLst>
          <pc:docMk/>
          <pc:sldMk cId="461573862" sldId="648"/>
        </pc:sldMkLst>
      </pc:sldChg>
      <pc:sldChg chg="del">
        <pc:chgData name="Kanti Adhikari" userId="9dc41c30-55a4-4a0f-991c-57ac14704c8e" providerId="ADAL" clId="{8FAD2B4B-9DC1-47CD-ABBC-3989F08F2106}" dt="2024-05-17T10:02:46.445" v="2" actId="47"/>
        <pc:sldMkLst>
          <pc:docMk/>
          <pc:sldMk cId="2418370412" sldId="649"/>
        </pc:sldMkLst>
      </pc:sldChg>
      <pc:sldChg chg="del">
        <pc:chgData name="Kanti Adhikari" userId="9dc41c30-55a4-4a0f-991c-57ac14704c8e" providerId="ADAL" clId="{8FAD2B4B-9DC1-47CD-ABBC-3989F08F2106}" dt="2024-05-17T10:03:39.488" v="21" actId="47"/>
        <pc:sldMkLst>
          <pc:docMk/>
          <pc:sldMk cId="1794394581" sldId="650"/>
        </pc:sldMkLst>
      </pc:sldChg>
      <pc:sldChg chg="del">
        <pc:chgData name="Kanti Adhikari" userId="9dc41c30-55a4-4a0f-991c-57ac14704c8e" providerId="ADAL" clId="{8FAD2B4B-9DC1-47CD-ABBC-3989F08F2106}" dt="2024-05-17T10:03:40.593" v="22" actId="47"/>
        <pc:sldMkLst>
          <pc:docMk/>
          <pc:sldMk cId="2163852624" sldId="651"/>
        </pc:sldMkLst>
      </pc:sldChg>
      <pc:sldChg chg="del">
        <pc:chgData name="Kanti Adhikari" userId="9dc41c30-55a4-4a0f-991c-57ac14704c8e" providerId="ADAL" clId="{8FAD2B4B-9DC1-47CD-ABBC-3989F08F2106}" dt="2024-05-17T10:03:43.628" v="23" actId="47"/>
        <pc:sldMkLst>
          <pc:docMk/>
          <pc:sldMk cId="1959947759" sldId="652"/>
        </pc:sldMkLst>
      </pc:sldChg>
      <pc:sldChg chg="del">
        <pc:chgData name="Kanti Adhikari" userId="9dc41c30-55a4-4a0f-991c-57ac14704c8e" providerId="ADAL" clId="{8FAD2B4B-9DC1-47CD-ABBC-3989F08F2106}" dt="2024-05-17T10:03:56.520" v="30" actId="47"/>
        <pc:sldMkLst>
          <pc:docMk/>
          <pc:sldMk cId="3172881945" sldId="653"/>
        </pc:sldMkLst>
      </pc:sldChg>
      <pc:sldChg chg="del">
        <pc:chgData name="Kanti Adhikari" userId="9dc41c30-55a4-4a0f-991c-57ac14704c8e" providerId="ADAL" clId="{8FAD2B4B-9DC1-47CD-ABBC-3989F08F2106}" dt="2024-05-17T10:03:58.715" v="31" actId="47"/>
        <pc:sldMkLst>
          <pc:docMk/>
          <pc:sldMk cId="3718867118" sldId="654"/>
        </pc:sldMkLst>
      </pc:sldChg>
      <pc:sldChg chg="del">
        <pc:chgData name="Kanti Adhikari" userId="9dc41c30-55a4-4a0f-991c-57ac14704c8e" providerId="ADAL" clId="{8FAD2B4B-9DC1-47CD-ABBC-3989F08F2106}" dt="2024-05-17T10:03:59.478" v="32" actId="47"/>
        <pc:sldMkLst>
          <pc:docMk/>
          <pc:sldMk cId="2600054167" sldId="655"/>
        </pc:sldMkLst>
      </pc:sldChg>
      <pc:sldChg chg="del">
        <pc:chgData name="Kanti Adhikari" userId="9dc41c30-55a4-4a0f-991c-57ac14704c8e" providerId="ADAL" clId="{8FAD2B4B-9DC1-47CD-ABBC-3989F08F2106}" dt="2024-05-17T10:04:00.267" v="33" actId="47"/>
        <pc:sldMkLst>
          <pc:docMk/>
          <pc:sldMk cId="1078420185" sldId="656"/>
        </pc:sldMkLst>
      </pc:sldChg>
      <pc:sldChg chg="del">
        <pc:chgData name="Kanti Adhikari" userId="9dc41c30-55a4-4a0f-991c-57ac14704c8e" providerId="ADAL" clId="{8FAD2B4B-9DC1-47CD-ABBC-3989F08F2106}" dt="2024-05-17T10:04:00.932" v="34" actId="47"/>
        <pc:sldMkLst>
          <pc:docMk/>
          <pc:sldMk cId="859824024" sldId="657"/>
        </pc:sldMkLst>
      </pc:sldChg>
      <pc:sldChg chg="del">
        <pc:chgData name="Kanti Adhikari" userId="9dc41c30-55a4-4a0f-991c-57ac14704c8e" providerId="ADAL" clId="{8FAD2B4B-9DC1-47CD-ABBC-3989F08F2106}" dt="2024-05-17T10:04:01.500" v="35" actId="47"/>
        <pc:sldMkLst>
          <pc:docMk/>
          <pc:sldMk cId="3238263542" sldId="658"/>
        </pc:sldMkLst>
      </pc:sldChg>
      <pc:sldChg chg="del">
        <pc:chgData name="Kanti Adhikari" userId="9dc41c30-55a4-4a0f-991c-57ac14704c8e" providerId="ADAL" clId="{8FAD2B4B-9DC1-47CD-ABBC-3989F08F2106}" dt="2024-05-17T10:04:06.404" v="36" actId="47"/>
        <pc:sldMkLst>
          <pc:docMk/>
          <pc:sldMk cId="2431294578" sldId="660"/>
        </pc:sldMkLst>
      </pc:sldChg>
      <pc:sldChg chg="del">
        <pc:chgData name="Kanti Adhikari" userId="9dc41c30-55a4-4a0f-991c-57ac14704c8e" providerId="ADAL" clId="{8FAD2B4B-9DC1-47CD-ABBC-3989F08F2106}" dt="2024-05-17T10:04:07.556" v="37" actId="47"/>
        <pc:sldMkLst>
          <pc:docMk/>
          <pc:sldMk cId="3935238909" sldId="661"/>
        </pc:sldMkLst>
      </pc:sldChg>
      <pc:sldChg chg="del">
        <pc:chgData name="Kanti Adhikari" userId="9dc41c30-55a4-4a0f-991c-57ac14704c8e" providerId="ADAL" clId="{8FAD2B4B-9DC1-47CD-ABBC-3989F08F2106}" dt="2024-05-17T10:04:08.391" v="38" actId="47"/>
        <pc:sldMkLst>
          <pc:docMk/>
          <pc:sldMk cId="3298623206" sldId="662"/>
        </pc:sldMkLst>
      </pc:sldChg>
      <pc:sldChg chg="del">
        <pc:chgData name="Kanti Adhikari" userId="9dc41c30-55a4-4a0f-991c-57ac14704c8e" providerId="ADAL" clId="{8FAD2B4B-9DC1-47CD-ABBC-3989F08F2106}" dt="2024-05-17T10:04:10.617" v="39" actId="47"/>
        <pc:sldMkLst>
          <pc:docMk/>
          <pc:sldMk cId="3267940360" sldId="663"/>
        </pc:sldMkLst>
      </pc:sldChg>
      <pc:sldChg chg="del">
        <pc:chgData name="Kanti Adhikari" userId="9dc41c30-55a4-4a0f-991c-57ac14704c8e" providerId="ADAL" clId="{8FAD2B4B-9DC1-47CD-ABBC-3989F08F2106}" dt="2024-05-17T10:04:11.546" v="40" actId="47"/>
        <pc:sldMkLst>
          <pc:docMk/>
          <pc:sldMk cId="2408365518" sldId="664"/>
        </pc:sldMkLst>
      </pc:sldChg>
      <pc:sldChg chg="del">
        <pc:chgData name="Kanti Adhikari" userId="9dc41c30-55a4-4a0f-991c-57ac14704c8e" providerId="ADAL" clId="{8FAD2B4B-9DC1-47CD-ABBC-3989F08F2106}" dt="2024-05-17T10:04:14.290" v="41" actId="47"/>
        <pc:sldMkLst>
          <pc:docMk/>
          <pc:sldMk cId="2108902741" sldId="667"/>
        </pc:sldMkLst>
      </pc:sldChg>
      <pc:sldChg chg="del">
        <pc:chgData name="Kanti Adhikari" userId="9dc41c30-55a4-4a0f-991c-57ac14704c8e" providerId="ADAL" clId="{8FAD2B4B-9DC1-47CD-ABBC-3989F08F2106}" dt="2024-05-17T10:04:16.547" v="42" actId="47"/>
        <pc:sldMkLst>
          <pc:docMk/>
          <pc:sldMk cId="3394018397" sldId="668"/>
        </pc:sldMkLst>
      </pc:sldChg>
      <pc:sldChg chg="del">
        <pc:chgData name="Kanti Adhikari" userId="9dc41c30-55a4-4a0f-991c-57ac14704c8e" providerId="ADAL" clId="{8FAD2B4B-9DC1-47CD-ABBC-3989F08F2106}" dt="2024-05-17T10:04:17.951" v="43" actId="47"/>
        <pc:sldMkLst>
          <pc:docMk/>
          <pc:sldMk cId="1807527831" sldId="669"/>
        </pc:sldMkLst>
      </pc:sldChg>
      <pc:sldChg chg="del">
        <pc:chgData name="Kanti Adhikari" userId="9dc41c30-55a4-4a0f-991c-57ac14704c8e" providerId="ADAL" clId="{8FAD2B4B-9DC1-47CD-ABBC-3989F08F2106}" dt="2024-05-17T10:04:20.480" v="44" actId="47"/>
        <pc:sldMkLst>
          <pc:docMk/>
          <pc:sldMk cId="85105904" sldId="670"/>
        </pc:sldMkLst>
      </pc:sldChg>
      <pc:sldChg chg="del">
        <pc:chgData name="Kanti Adhikari" userId="9dc41c30-55a4-4a0f-991c-57ac14704c8e" providerId="ADAL" clId="{8FAD2B4B-9DC1-47CD-ABBC-3989F08F2106}" dt="2024-05-17T10:04:23.234" v="45" actId="47"/>
        <pc:sldMkLst>
          <pc:docMk/>
          <pc:sldMk cId="2678587632" sldId="671"/>
        </pc:sldMkLst>
      </pc:sldChg>
      <pc:sldChg chg="del">
        <pc:chgData name="Kanti Adhikari" userId="9dc41c30-55a4-4a0f-991c-57ac14704c8e" providerId="ADAL" clId="{8FAD2B4B-9DC1-47CD-ABBC-3989F08F2106}" dt="2024-05-17T10:04:27.817" v="46" actId="47"/>
        <pc:sldMkLst>
          <pc:docMk/>
          <pc:sldMk cId="2612931549" sldId="672"/>
        </pc:sldMkLst>
      </pc:sldChg>
      <pc:sldChg chg="del">
        <pc:chgData name="Kanti Adhikari" userId="9dc41c30-55a4-4a0f-991c-57ac14704c8e" providerId="ADAL" clId="{8FAD2B4B-9DC1-47CD-ABBC-3989F08F2106}" dt="2024-05-17T10:04:33.105" v="47" actId="47"/>
        <pc:sldMkLst>
          <pc:docMk/>
          <pc:sldMk cId="3061502199" sldId="673"/>
        </pc:sldMkLst>
      </pc:sldChg>
      <pc:sldChg chg="del">
        <pc:chgData name="Kanti Adhikari" userId="9dc41c30-55a4-4a0f-991c-57ac14704c8e" providerId="ADAL" clId="{8FAD2B4B-9DC1-47CD-ABBC-3989F08F2106}" dt="2024-05-17T10:04:35.795" v="48" actId="47"/>
        <pc:sldMkLst>
          <pc:docMk/>
          <pc:sldMk cId="702239029" sldId="674"/>
        </pc:sldMkLst>
      </pc:sldChg>
      <pc:sldChg chg="del">
        <pc:chgData name="Kanti Adhikari" userId="9dc41c30-55a4-4a0f-991c-57ac14704c8e" providerId="ADAL" clId="{8FAD2B4B-9DC1-47CD-ABBC-3989F08F2106}" dt="2024-05-17T10:04:41.243" v="51" actId="47"/>
        <pc:sldMkLst>
          <pc:docMk/>
          <pc:sldMk cId="3762641011" sldId="675"/>
        </pc:sldMkLst>
      </pc:sldChg>
      <pc:sldChg chg="del">
        <pc:chgData name="Kanti Adhikari" userId="9dc41c30-55a4-4a0f-991c-57ac14704c8e" providerId="ADAL" clId="{8FAD2B4B-9DC1-47CD-ABBC-3989F08F2106}" dt="2024-05-17T10:04:37.265" v="49" actId="47"/>
        <pc:sldMkLst>
          <pc:docMk/>
          <pc:sldMk cId="1655700553" sldId="676"/>
        </pc:sldMkLst>
      </pc:sldChg>
      <pc:sldChg chg="del">
        <pc:chgData name="Kanti Adhikari" userId="9dc41c30-55a4-4a0f-991c-57ac14704c8e" providerId="ADAL" clId="{8FAD2B4B-9DC1-47CD-ABBC-3989F08F2106}" dt="2024-05-17T10:05:12.396" v="62" actId="47"/>
        <pc:sldMkLst>
          <pc:docMk/>
          <pc:sldMk cId="686922721" sldId="677"/>
        </pc:sldMkLst>
      </pc:sldChg>
      <pc:sldChg chg="del">
        <pc:chgData name="Kanti Adhikari" userId="9dc41c30-55a4-4a0f-991c-57ac14704c8e" providerId="ADAL" clId="{8FAD2B4B-9DC1-47CD-ABBC-3989F08F2106}" dt="2024-05-17T10:05:11.297" v="61" actId="47"/>
        <pc:sldMkLst>
          <pc:docMk/>
          <pc:sldMk cId="2576844484" sldId="679"/>
        </pc:sldMkLst>
      </pc:sldChg>
      <pc:sldChg chg="del">
        <pc:chgData name="Kanti Adhikari" userId="9dc41c30-55a4-4a0f-991c-57ac14704c8e" providerId="ADAL" clId="{8FAD2B4B-9DC1-47CD-ABBC-3989F08F2106}" dt="2024-05-17T10:02:47.579" v="3" actId="47"/>
        <pc:sldMkLst>
          <pc:docMk/>
          <pc:sldMk cId="684185477" sldId="680"/>
        </pc:sldMkLst>
      </pc:sldChg>
      <pc:sldChg chg="del">
        <pc:chgData name="Kanti Adhikari" userId="9dc41c30-55a4-4a0f-991c-57ac14704c8e" providerId="ADAL" clId="{8FAD2B4B-9DC1-47CD-ABBC-3989F08F2106}" dt="2024-05-17T10:02:49.973" v="5" actId="47"/>
        <pc:sldMkLst>
          <pc:docMk/>
          <pc:sldMk cId="2459082811" sldId="682"/>
        </pc:sldMkLst>
      </pc:sldChg>
      <pc:sldChg chg="del">
        <pc:chgData name="Kanti Adhikari" userId="9dc41c30-55a4-4a0f-991c-57ac14704c8e" providerId="ADAL" clId="{8FAD2B4B-9DC1-47CD-ABBC-3989F08F2106}" dt="2024-05-17T10:02:48.961" v="4" actId="47"/>
        <pc:sldMkLst>
          <pc:docMk/>
          <pc:sldMk cId="4016781439" sldId="683"/>
        </pc:sldMkLst>
      </pc:sldChg>
      <pc:sldChg chg="del">
        <pc:chgData name="Kanti Adhikari" userId="9dc41c30-55a4-4a0f-991c-57ac14704c8e" providerId="ADAL" clId="{8FAD2B4B-9DC1-47CD-ABBC-3989F08F2106}" dt="2024-05-17T10:02:51.049" v="6" actId="47"/>
        <pc:sldMkLst>
          <pc:docMk/>
          <pc:sldMk cId="2418962716" sldId="684"/>
        </pc:sldMkLst>
      </pc:sldChg>
      <pc:sldChg chg="del">
        <pc:chgData name="Kanti Adhikari" userId="9dc41c30-55a4-4a0f-991c-57ac14704c8e" providerId="ADAL" clId="{8FAD2B4B-9DC1-47CD-ABBC-3989F08F2106}" dt="2024-05-17T10:03:09.296" v="17" actId="47"/>
        <pc:sldMkLst>
          <pc:docMk/>
          <pc:sldMk cId="2722592218" sldId="685"/>
        </pc:sldMkLst>
      </pc:sldChg>
      <pc:sldChg chg="del">
        <pc:chgData name="Kanti Adhikari" userId="9dc41c30-55a4-4a0f-991c-57ac14704c8e" providerId="ADAL" clId="{8FAD2B4B-9DC1-47CD-ABBC-3989F08F2106}" dt="2024-05-17T10:04:45.635" v="52" actId="47"/>
        <pc:sldMkLst>
          <pc:docMk/>
          <pc:sldMk cId="4008225248" sldId="688"/>
        </pc:sldMkLst>
      </pc:sldChg>
      <pc:sldChg chg="del">
        <pc:chgData name="Kanti Adhikari" userId="9dc41c30-55a4-4a0f-991c-57ac14704c8e" providerId="ADAL" clId="{8FAD2B4B-9DC1-47CD-ABBC-3989F08F2106}" dt="2024-05-17T10:02:52.816" v="7" actId="47"/>
        <pc:sldMkLst>
          <pc:docMk/>
          <pc:sldMk cId="2889893815" sldId="689"/>
        </pc:sldMkLst>
      </pc:sldChg>
      <pc:sldChg chg="new del">
        <pc:chgData name="Kanti Adhikari" userId="9dc41c30-55a4-4a0f-991c-57ac14704c8e" providerId="ADAL" clId="{8FAD2B4B-9DC1-47CD-ABBC-3989F08F2106}" dt="2024-05-20T08:00:12.058" v="1318" actId="2696"/>
        <pc:sldMkLst>
          <pc:docMk/>
          <pc:sldMk cId="2612269956" sldId="692"/>
        </pc:sldMkLst>
      </pc:sldChg>
      <pc:sldChg chg="del">
        <pc:chgData name="Kanti Adhikari" userId="9dc41c30-55a4-4a0f-991c-57ac14704c8e" providerId="ADAL" clId="{8FAD2B4B-9DC1-47CD-ABBC-3989F08F2106}" dt="2024-05-17T10:05:17" v="64" actId="47"/>
        <pc:sldMkLst>
          <pc:docMk/>
          <pc:sldMk cId="2907381888" sldId="693"/>
        </pc:sldMkLst>
      </pc:sldChg>
      <pc:sldChg chg="del">
        <pc:chgData name="Kanti Adhikari" userId="9dc41c30-55a4-4a0f-991c-57ac14704c8e" providerId="ADAL" clId="{8FAD2B4B-9DC1-47CD-ABBC-3989F08F2106}" dt="2024-05-17T10:05:15.354" v="63" actId="47"/>
        <pc:sldMkLst>
          <pc:docMk/>
          <pc:sldMk cId="1795100619" sldId="694"/>
        </pc:sldMkLst>
      </pc:sldChg>
      <pc:sldChg chg="del">
        <pc:chgData name="Kanti Adhikari" userId="9dc41c30-55a4-4a0f-991c-57ac14704c8e" providerId="ADAL" clId="{8FAD2B4B-9DC1-47CD-ABBC-3989F08F2106}" dt="2024-05-17T10:02:56.490" v="8" actId="47"/>
        <pc:sldMkLst>
          <pc:docMk/>
          <pc:sldMk cId="1027289769" sldId="695"/>
        </pc:sldMkLst>
      </pc:sldChg>
      <pc:sldChg chg="del">
        <pc:chgData name="Kanti Adhikari" userId="9dc41c30-55a4-4a0f-991c-57ac14704c8e" providerId="ADAL" clId="{8FAD2B4B-9DC1-47CD-ABBC-3989F08F2106}" dt="2024-05-17T10:02:57.499" v="9" actId="47"/>
        <pc:sldMkLst>
          <pc:docMk/>
          <pc:sldMk cId="1164973691" sldId="696"/>
        </pc:sldMkLst>
      </pc:sldChg>
      <pc:sldChg chg="del">
        <pc:chgData name="Kanti Adhikari" userId="9dc41c30-55a4-4a0f-991c-57ac14704c8e" providerId="ADAL" clId="{8FAD2B4B-9DC1-47CD-ABBC-3989F08F2106}" dt="2024-05-17T10:02:58.303" v="10" actId="47"/>
        <pc:sldMkLst>
          <pc:docMk/>
          <pc:sldMk cId="3549515760" sldId="697"/>
        </pc:sldMkLst>
      </pc:sldChg>
      <pc:sldChg chg="del">
        <pc:chgData name="Kanti Adhikari" userId="9dc41c30-55a4-4a0f-991c-57ac14704c8e" providerId="ADAL" clId="{8FAD2B4B-9DC1-47CD-ABBC-3989F08F2106}" dt="2024-05-17T10:03:12.023" v="18" actId="47"/>
        <pc:sldMkLst>
          <pc:docMk/>
          <pc:sldMk cId="1521194472" sldId="698"/>
        </pc:sldMkLst>
      </pc:sldChg>
      <pc:sldChg chg="del">
        <pc:chgData name="Kanti Adhikari" userId="9dc41c30-55a4-4a0f-991c-57ac14704c8e" providerId="ADAL" clId="{8FAD2B4B-9DC1-47CD-ABBC-3989F08F2106}" dt="2024-05-17T10:03:13.900" v="19" actId="47"/>
        <pc:sldMkLst>
          <pc:docMk/>
          <pc:sldMk cId="705157357" sldId="699"/>
        </pc:sldMkLst>
      </pc:sldChg>
      <pc:sldChg chg="del">
        <pc:chgData name="Kanti Adhikari" userId="9dc41c30-55a4-4a0f-991c-57ac14704c8e" providerId="ADAL" clId="{8FAD2B4B-9DC1-47CD-ABBC-3989F08F2106}" dt="2024-05-17T10:03:15.035" v="20" actId="47"/>
        <pc:sldMkLst>
          <pc:docMk/>
          <pc:sldMk cId="1441487064" sldId="700"/>
        </pc:sldMkLst>
      </pc:sldChg>
      <pc:sldChg chg="del">
        <pc:chgData name="Kanti Adhikari" userId="9dc41c30-55a4-4a0f-991c-57ac14704c8e" providerId="ADAL" clId="{8FAD2B4B-9DC1-47CD-ABBC-3989F08F2106}" dt="2024-05-17T10:04:39.102" v="50" actId="47"/>
        <pc:sldMkLst>
          <pc:docMk/>
          <pc:sldMk cId="829961016" sldId="701"/>
        </pc:sldMkLst>
      </pc:sldChg>
      <pc:sldChg chg="del">
        <pc:chgData name="Kanti Adhikari" userId="9dc41c30-55a4-4a0f-991c-57ac14704c8e" providerId="ADAL" clId="{8FAD2B4B-9DC1-47CD-ABBC-3989F08F2106}" dt="2024-05-17T10:05:07.591" v="59" actId="47"/>
        <pc:sldMkLst>
          <pc:docMk/>
          <pc:sldMk cId="1656198092" sldId="706"/>
        </pc:sldMkLst>
      </pc:sldChg>
      <pc:sldChg chg="del">
        <pc:chgData name="Kanti Adhikari" userId="9dc41c30-55a4-4a0f-991c-57ac14704c8e" providerId="ADAL" clId="{8FAD2B4B-9DC1-47CD-ABBC-3989F08F2106}" dt="2024-05-17T10:05:04.574" v="57" actId="47"/>
        <pc:sldMkLst>
          <pc:docMk/>
          <pc:sldMk cId="1978453946" sldId="707"/>
        </pc:sldMkLst>
      </pc:sldChg>
      <pc:sldChg chg="del">
        <pc:chgData name="Kanti Adhikari" userId="9dc41c30-55a4-4a0f-991c-57ac14704c8e" providerId="ADAL" clId="{8FAD2B4B-9DC1-47CD-ABBC-3989F08F2106}" dt="2024-05-17T10:05:05.422" v="58" actId="47"/>
        <pc:sldMkLst>
          <pc:docMk/>
          <pc:sldMk cId="2672190126" sldId="708"/>
        </pc:sldMkLst>
      </pc:sldChg>
      <pc:sldChg chg="del">
        <pc:chgData name="Kanti Adhikari" userId="9dc41c30-55a4-4a0f-991c-57ac14704c8e" providerId="ADAL" clId="{8FAD2B4B-9DC1-47CD-ABBC-3989F08F2106}" dt="2024-05-17T10:05:00.853" v="55" actId="47"/>
        <pc:sldMkLst>
          <pc:docMk/>
          <pc:sldMk cId="1915828960" sldId="710"/>
        </pc:sldMkLst>
      </pc:sldChg>
      <pc:sldChg chg="del">
        <pc:chgData name="Kanti Adhikari" userId="9dc41c30-55a4-4a0f-991c-57ac14704c8e" providerId="ADAL" clId="{8FAD2B4B-9DC1-47CD-ABBC-3989F08F2106}" dt="2024-05-17T10:05:02.554" v="56" actId="47"/>
        <pc:sldMkLst>
          <pc:docMk/>
          <pc:sldMk cId="3658444054" sldId="711"/>
        </pc:sldMkLst>
      </pc:sldChg>
      <pc:sldChg chg="del">
        <pc:chgData name="Kanti Adhikari" userId="9dc41c30-55a4-4a0f-991c-57ac14704c8e" providerId="ADAL" clId="{8FAD2B4B-9DC1-47CD-ABBC-3989F08F2106}" dt="2024-05-17T10:04:57.412" v="53" actId="47"/>
        <pc:sldMkLst>
          <pc:docMk/>
          <pc:sldMk cId="3874744416" sldId="712"/>
        </pc:sldMkLst>
      </pc:sldChg>
      <pc:sldChg chg="del">
        <pc:chgData name="Kanti Adhikari" userId="9dc41c30-55a4-4a0f-991c-57ac14704c8e" providerId="ADAL" clId="{8FAD2B4B-9DC1-47CD-ABBC-3989F08F2106}" dt="2024-05-17T10:04:59.737" v="54" actId="47"/>
        <pc:sldMkLst>
          <pc:docMk/>
          <pc:sldMk cId="2847274632" sldId="713"/>
        </pc:sldMkLst>
      </pc:sldChg>
      <pc:sldChg chg="del">
        <pc:chgData name="Kanti Adhikari" userId="9dc41c30-55a4-4a0f-991c-57ac14704c8e" providerId="ADAL" clId="{8FAD2B4B-9DC1-47CD-ABBC-3989F08F2106}" dt="2024-05-17T10:05:08.330" v="60" actId="47"/>
        <pc:sldMkLst>
          <pc:docMk/>
          <pc:sldMk cId="1349857282" sldId="714"/>
        </pc:sldMkLst>
      </pc:sldChg>
    </pc:docChg>
  </pc:docChgLst>
  <pc:docChgLst>
    <pc:chgData name="Tilak Bahadur Thapaliya" userId="S::tthapaliya@fhi360.org::11fb5bb9-68af-4a09-b727-db9a1b26cd64" providerId="AD" clId="Web-{52AF6B02-A729-89A9-7D6A-E690613C57C8}"/>
    <pc:docChg chg="modSld">
      <pc:chgData name="Tilak Bahadur Thapaliya" userId="S::tthapaliya@fhi360.org::11fb5bb9-68af-4a09-b727-db9a1b26cd64" providerId="AD" clId="Web-{52AF6B02-A729-89A9-7D6A-E690613C57C8}" dt="2024-05-14T03:22:46.493" v="81" actId="20577"/>
      <pc:docMkLst>
        <pc:docMk/>
      </pc:docMkLst>
      <pc:sldChg chg="modSp">
        <pc:chgData name="Tilak Bahadur Thapaliya" userId="S::tthapaliya@fhi360.org::11fb5bb9-68af-4a09-b727-db9a1b26cd64" providerId="AD" clId="Web-{52AF6B02-A729-89A9-7D6A-E690613C57C8}" dt="2024-05-14T03:20:16.457" v="11" actId="14100"/>
        <pc:sldMkLst>
          <pc:docMk/>
          <pc:sldMk cId="2113530272" sldId="638"/>
        </pc:sldMkLst>
        <pc:spChg chg="mod">
          <ac:chgData name="Tilak Bahadur Thapaliya" userId="S::tthapaliya@fhi360.org::11fb5bb9-68af-4a09-b727-db9a1b26cd64" providerId="AD" clId="Web-{52AF6B02-A729-89A9-7D6A-E690613C57C8}" dt="2024-05-14T03:20:16.457" v="11" actId="14100"/>
          <ac:spMkLst>
            <pc:docMk/>
            <pc:sldMk cId="2113530272" sldId="638"/>
            <ac:spMk id="2" creationId="{34004A95-D6F1-1596-6613-BB23FC34D59A}"/>
          </ac:spMkLst>
        </pc:spChg>
      </pc:sldChg>
      <pc:sldChg chg="modSp">
        <pc:chgData name="Tilak Bahadur Thapaliya" userId="S::tthapaliya@fhi360.org::11fb5bb9-68af-4a09-b727-db9a1b26cd64" providerId="AD" clId="Web-{52AF6B02-A729-89A9-7D6A-E690613C57C8}" dt="2024-05-14T03:20:40.114" v="13" actId="20577"/>
        <pc:sldMkLst>
          <pc:docMk/>
          <pc:sldMk cId="3664114155" sldId="639"/>
        </pc:sldMkLst>
        <pc:spChg chg="mod">
          <ac:chgData name="Tilak Bahadur Thapaliya" userId="S::tthapaliya@fhi360.org::11fb5bb9-68af-4a09-b727-db9a1b26cd64" providerId="AD" clId="Web-{52AF6B02-A729-89A9-7D6A-E690613C57C8}" dt="2024-05-14T03:20:40.114" v="13" actId="20577"/>
          <ac:spMkLst>
            <pc:docMk/>
            <pc:sldMk cId="3664114155" sldId="639"/>
            <ac:spMk id="2" creationId="{2B3E6ECD-DFE7-00FB-F5B6-CFBEAB1808C6}"/>
          </ac:spMkLst>
        </pc:spChg>
      </pc:sldChg>
      <pc:sldChg chg="modSp">
        <pc:chgData name="Tilak Bahadur Thapaliya" userId="S::tthapaliya@fhi360.org::11fb5bb9-68af-4a09-b727-db9a1b26cd64" providerId="AD" clId="Web-{52AF6B02-A729-89A9-7D6A-E690613C57C8}" dt="2024-05-14T03:17:16.513" v="8" actId="20577"/>
        <pc:sldMkLst>
          <pc:docMk/>
          <pc:sldMk cId="2722592218" sldId="685"/>
        </pc:sldMkLst>
        <pc:spChg chg="mod">
          <ac:chgData name="Tilak Bahadur Thapaliya" userId="S::tthapaliya@fhi360.org::11fb5bb9-68af-4a09-b727-db9a1b26cd64" providerId="AD" clId="Web-{52AF6B02-A729-89A9-7D6A-E690613C57C8}" dt="2024-05-14T03:17:16.513" v="8" actId="20577"/>
          <ac:spMkLst>
            <pc:docMk/>
            <pc:sldMk cId="2722592218" sldId="685"/>
            <ac:spMk id="2" creationId="{827DBA62-9BBC-6353-F4A5-D09130D61C90}"/>
          </ac:spMkLst>
        </pc:spChg>
      </pc:sldChg>
      <pc:sldChg chg="modSp">
        <pc:chgData name="Tilak Bahadur Thapaliya" userId="S::tthapaliya@fhi360.org::11fb5bb9-68af-4a09-b727-db9a1b26cd64" providerId="AD" clId="Web-{52AF6B02-A729-89A9-7D6A-E690613C57C8}" dt="2024-05-14T03:22:46.493" v="81" actId="20577"/>
        <pc:sldMkLst>
          <pc:docMk/>
          <pc:sldMk cId="3892391739" sldId="686"/>
        </pc:sldMkLst>
        <pc:spChg chg="mod">
          <ac:chgData name="Tilak Bahadur Thapaliya" userId="S::tthapaliya@fhi360.org::11fb5bb9-68af-4a09-b727-db9a1b26cd64" providerId="AD" clId="Web-{52AF6B02-A729-89A9-7D6A-E690613C57C8}" dt="2024-05-14T03:22:46.493" v="81" actId="20577"/>
          <ac:spMkLst>
            <pc:docMk/>
            <pc:sldMk cId="3892391739" sldId="686"/>
            <ac:spMk id="2" creationId="{66CA41B6-C0BB-B817-9B8B-8ABDDDA59D14}"/>
          </ac:spMkLst>
        </pc:spChg>
      </pc:sldChg>
    </pc:docChg>
  </pc:docChgLst>
  <pc:docChgLst>
    <pc:chgData name="Kanti Adhikari" userId="S::kanti@fhi360.org::9dc41c30-55a4-4a0f-991c-57ac14704c8e" providerId="AD" clId="Web-{2CAAE2CB-774F-10AA-AAB2-E5CA4ABEBF6C}"/>
    <pc:docChg chg="modSld">
      <pc:chgData name="Kanti Adhikari" userId="S::kanti@fhi360.org::9dc41c30-55a4-4a0f-991c-57ac14704c8e" providerId="AD" clId="Web-{2CAAE2CB-774F-10AA-AAB2-E5CA4ABEBF6C}" dt="2024-05-16T06:39:13.005" v="3" actId="20577"/>
      <pc:docMkLst>
        <pc:docMk/>
      </pc:docMkLst>
      <pc:sldChg chg="modSp">
        <pc:chgData name="Kanti Adhikari" userId="S::kanti@fhi360.org::9dc41c30-55a4-4a0f-991c-57ac14704c8e" providerId="AD" clId="Web-{2CAAE2CB-774F-10AA-AAB2-E5CA4ABEBF6C}" dt="2024-05-16T06:39:13.005" v="3" actId="20577"/>
        <pc:sldMkLst>
          <pc:docMk/>
          <pc:sldMk cId="2722592218" sldId="685"/>
        </pc:sldMkLst>
        <pc:spChg chg="mod">
          <ac:chgData name="Kanti Adhikari" userId="S::kanti@fhi360.org::9dc41c30-55a4-4a0f-991c-57ac14704c8e" providerId="AD" clId="Web-{2CAAE2CB-774F-10AA-AAB2-E5CA4ABEBF6C}" dt="2024-05-16T06:39:13.005" v="3" actId="20577"/>
          <ac:spMkLst>
            <pc:docMk/>
            <pc:sldMk cId="2722592218" sldId="685"/>
            <ac:spMk id="2" creationId="{827DBA62-9BBC-6353-F4A5-D09130D61C90}"/>
          </ac:spMkLst>
        </pc:spChg>
      </pc:sldChg>
    </pc:docChg>
  </pc:docChgLst>
  <pc:docChgLst>
    <pc:chgData name="Tilak Bahadur Thapaliya" userId="S::tthapaliya@fhi360.org::11fb5bb9-68af-4a09-b727-db9a1b26cd64" providerId="AD" clId="Web-{2DD76410-6482-AEF7-B078-677E501DAC11}"/>
    <pc:docChg chg="addSld delSld modSld sldOrd">
      <pc:chgData name="Tilak Bahadur Thapaliya" userId="S::tthapaliya@fhi360.org::11fb5bb9-68af-4a09-b727-db9a1b26cd64" providerId="AD" clId="Web-{2DD76410-6482-AEF7-B078-677E501DAC11}" dt="2024-05-14T10:01:45.916" v="1996" actId="20577"/>
      <pc:docMkLst>
        <pc:docMk/>
      </pc:docMkLst>
      <pc:sldChg chg="ord">
        <pc:chgData name="Tilak Bahadur Thapaliya" userId="S::tthapaliya@fhi360.org::11fb5bb9-68af-4a09-b727-db9a1b26cd64" providerId="AD" clId="Web-{2DD76410-6482-AEF7-B078-677E501DAC11}" dt="2024-05-14T09:12:58.320" v="1"/>
        <pc:sldMkLst>
          <pc:docMk/>
          <pc:sldMk cId="686922721" sldId="677"/>
        </pc:sldMkLst>
      </pc:sldChg>
      <pc:sldChg chg="addSp delSp modSp new del ord">
        <pc:chgData name="Tilak Bahadur Thapaliya" userId="S::tthapaliya@fhi360.org::11fb5bb9-68af-4a09-b727-db9a1b26cd64" providerId="AD" clId="Web-{2DD76410-6482-AEF7-B078-677E501DAC11}" dt="2024-05-14T09:51:17.777" v="1788"/>
        <pc:sldMkLst>
          <pc:docMk/>
          <pc:sldMk cId="707325927" sldId="702"/>
        </pc:sldMkLst>
        <pc:spChg chg="del">
          <ac:chgData name="Tilak Bahadur Thapaliya" userId="S::tthapaliya@fhi360.org::11fb5bb9-68af-4a09-b727-db9a1b26cd64" providerId="AD" clId="Web-{2DD76410-6482-AEF7-B078-677E501DAC11}" dt="2024-05-14T09:15:02.620" v="39"/>
          <ac:spMkLst>
            <pc:docMk/>
            <pc:sldMk cId="707325927" sldId="702"/>
            <ac:spMk id="2" creationId="{D4843C7E-3134-B570-37DB-D369DF89527B}"/>
          </ac:spMkLst>
        </pc:spChg>
        <pc:spChg chg="mod">
          <ac:chgData name="Tilak Bahadur Thapaliya" userId="S::tthapaliya@fhi360.org::11fb5bb9-68af-4a09-b727-db9a1b26cd64" providerId="AD" clId="Web-{2DD76410-6482-AEF7-B078-677E501DAC11}" dt="2024-05-14T09:15:00.635" v="38" actId="20577"/>
          <ac:spMkLst>
            <pc:docMk/>
            <pc:sldMk cId="707325927" sldId="702"/>
            <ac:spMk id="3" creationId="{FD6ADA79-C231-62FB-9BCF-722AF4D56ECA}"/>
          </ac:spMkLst>
        </pc:spChg>
        <pc:picChg chg="add mod ord">
          <ac:chgData name="Tilak Bahadur Thapaliya" userId="S::tthapaliya@fhi360.org::11fb5bb9-68af-4a09-b727-db9a1b26cd64" providerId="AD" clId="Web-{2DD76410-6482-AEF7-B078-677E501DAC11}" dt="2024-05-14T09:15:10.745" v="41" actId="14100"/>
          <ac:picMkLst>
            <pc:docMk/>
            <pc:sldMk cId="707325927" sldId="702"/>
            <ac:picMk id="4" creationId="{CB5FC9F8-E070-D66E-F2CF-158BB0474532}"/>
          </ac:picMkLst>
        </pc:picChg>
      </pc:sldChg>
      <pc:sldChg chg="addSp delSp modSp new del ord">
        <pc:chgData name="Tilak Bahadur Thapaliya" userId="S::tthapaliya@fhi360.org::11fb5bb9-68af-4a09-b727-db9a1b26cd64" providerId="AD" clId="Web-{2DD76410-6482-AEF7-B078-677E501DAC11}" dt="2024-05-14T09:37:58.119" v="1210"/>
        <pc:sldMkLst>
          <pc:docMk/>
          <pc:sldMk cId="1891572982" sldId="703"/>
        </pc:sldMkLst>
        <pc:spChg chg="del">
          <ac:chgData name="Tilak Bahadur Thapaliya" userId="S::tthapaliya@fhi360.org::11fb5bb9-68af-4a09-b727-db9a1b26cd64" providerId="AD" clId="Web-{2DD76410-6482-AEF7-B078-677E501DAC11}" dt="2024-05-14T09:25:26.055" v="94"/>
          <ac:spMkLst>
            <pc:docMk/>
            <pc:sldMk cId="1891572982" sldId="703"/>
            <ac:spMk id="2" creationId="{778EF0EB-BFC2-D59E-147F-5E85542E30B8}"/>
          </ac:spMkLst>
        </pc:spChg>
        <pc:spChg chg="mod">
          <ac:chgData name="Tilak Bahadur Thapaliya" userId="S::tthapaliya@fhi360.org::11fb5bb9-68af-4a09-b727-db9a1b26cd64" providerId="AD" clId="Web-{2DD76410-6482-AEF7-B078-677E501DAC11}" dt="2024-05-14T09:24:59.258" v="93" actId="20577"/>
          <ac:spMkLst>
            <pc:docMk/>
            <pc:sldMk cId="1891572982" sldId="703"/>
            <ac:spMk id="3" creationId="{FCF98CC7-5C03-0400-D467-67B115567C4D}"/>
          </ac:spMkLst>
        </pc:spChg>
        <pc:spChg chg="add del mod">
          <ac:chgData name="Tilak Bahadur Thapaliya" userId="S::tthapaliya@fhi360.org::11fb5bb9-68af-4a09-b727-db9a1b26cd64" providerId="AD" clId="Web-{2DD76410-6482-AEF7-B078-677E501DAC11}" dt="2024-05-14T09:26:21.994" v="101"/>
          <ac:spMkLst>
            <pc:docMk/>
            <pc:sldMk cId="1891572982" sldId="703"/>
            <ac:spMk id="6" creationId="{07B90CAE-4CDB-F7E5-E2FB-EFED46A4EE9C}"/>
          </ac:spMkLst>
        </pc:spChg>
        <pc:picChg chg="add del mod ord">
          <ac:chgData name="Tilak Bahadur Thapaliya" userId="S::tthapaliya@fhi360.org::11fb5bb9-68af-4a09-b727-db9a1b26cd64" providerId="AD" clId="Web-{2DD76410-6482-AEF7-B078-677E501DAC11}" dt="2024-05-14T09:25:45.009" v="96"/>
          <ac:picMkLst>
            <pc:docMk/>
            <pc:sldMk cId="1891572982" sldId="703"/>
            <ac:picMk id="4" creationId="{330BAFE1-D87E-86A0-E3A9-E6DC8028B7F1}"/>
          </ac:picMkLst>
        </pc:picChg>
        <pc:picChg chg="add del mod ord">
          <ac:chgData name="Tilak Bahadur Thapaliya" userId="S::tthapaliya@fhi360.org::11fb5bb9-68af-4a09-b727-db9a1b26cd64" providerId="AD" clId="Web-{2DD76410-6482-AEF7-B078-677E501DAC11}" dt="2024-05-14T09:26:29.322" v="102" actId="14100"/>
          <ac:picMkLst>
            <pc:docMk/>
            <pc:sldMk cId="1891572982" sldId="703"/>
            <ac:picMk id="7" creationId="{F1E4B120-63A3-A86F-5D99-0CADAD2BAE55}"/>
          </ac:picMkLst>
        </pc:picChg>
      </pc:sldChg>
      <pc:sldChg chg="addSp delSp modSp new del ord">
        <pc:chgData name="Tilak Bahadur Thapaliya" userId="S::tthapaliya@fhi360.org::11fb5bb9-68af-4a09-b727-db9a1b26cd64" providerId="AD" clId="Web-{2DD76410-6482-AEF7-B078-677E501DAC11}" dt="2024-05-14T09:48:11.085" v="1476"/>
        <pc:sldMkLst>
          <pc:docMk/>
          <pc:sldMk cId="3606310455" sldId="704"/>
        </pc:sldMkLst>
        <pc:spChg chg="del">
          <ac:chgData name="Tilak Bahadur Thapaliya" userId="S::tthapaliya@fhi360.org::11fb5bb9-68af-4a09-b727-db9a1b26cd64" providerId="AD" clId="Web-{2DD76410-6482-AEF7-B078-677E501DAC11}" dt="2024-05-14T09:18:06.311" v="53"/>
          <ac:spMkLst>
            <pc:docMk/>
            <pc:sldMk cId="3606310455" sldId="704"/>
            <ac:spMk id="2" creationId="{A5C32B65-E78C-2C33-2937-A7B80F6994D4}"/>
          </ac:spMkLst>
        </pc:spChg>
        <pc:spChg chg="mod">
          <ac:chgData name="Tilak Bahadur Thapaliya" userId="S::tthapaliya@fhi360.org::11fb5bb9-68af-4a09-b727-db9a1b26cd64" providerId="AD" clId="Web-{2DD76410-6482-AEF7-B078-677E501DAC11}" dt="2024-05-14T09:24:55.336" v="91" actId="20577"/>
          <ac:spMkLst>
            <pc:docMk/>
            <pc:sldMk cId="3606310455" sldId="704"/>
            <ac:spMk id="3" creationId="{909D7019-49FD-D2F3-94A7-D0F973660B09}"/>
          </ac:spMkLst>
        </pc:spChg>
        <pc:picChg chg="add mod ord">
          <ac:chgData name="Tilak Bahadur Thapaliya" userId="S::tthapaliya@fhi360.org::11fb5bb9-68af-4a09-b727-db9a1b26cd64" providerId="AD" clId="Web-{2DD76410-6482-AEF7-B078-677E501DAC11}" dt="2024-05-14T09:22:40.239" v="82" actId="14100"/>
          <ac:picMkLst>
            <pc:docMk/>
            <pc:sldMk cId="3606310455" sldId="704"/>
            <ac:picMk id="4" creationId="{98D353FA-39EF-E451-D2E2-93BBD31D134C}"/>
          </ac:picMkLst>
        </pc:picChg>
      </pc:sldChg>
      <pc:sldChg chg="addSp delSp modSp new del">
        <pc:chgData name="Tilak Bahadur Thapaliya" userId="S::tthapaliya@fhi360.org::11fb5bb9-68af-4a09-b727-db9a1b26cd64" providerId="AD" clId="Web-{2DD76410-6482-AEF7-B078-677E501DAC11}" dt="2024-05-14T09:51:37.199" v="1792"/>
        <pc:sldMkLst>
          <pc:docMk/>
          <pc:sldMk cId="3556538069" sldId="705"/>
        </pc:sldMkLst>
        <pc:spChg chg="del">
          <ac:chgData name="Tilak Bahadur Thapaliya" userId="S::tthapaliya@fhi360.org::11fb5bb9-68af-4a09-b727-db9a1b26cd64" providerId="AD" clId="Web-{2DD76410-6482-AEF7-B078-677E501DAC11}" dt="2024-05-14T09:16:13.574" v="42"/>
          <ac:spMkLst>
            <pc:docMk/>
            <pc:sldMk cId="3556538069" sldId="705"/>
            <ac:spMk id="2" creationId="{A2B89083-32DB-FBFD-F18D-4E2B0B7C8AAD}"/>
          </ac:spMkLst>
        </pc:spChg>
        <pc:spChg chg="mod">
          <ac:chgData name="Tilak Bahadur Thapaliya" userId="S::tthapaliya@fhi360.org::11fb5bb9-68af-4a09-b727-db9a1b26cd64" providerId="AD" clId="Web-{2DD76410-6482-AEF7-B078-677E501DAC11}" dt="2024-05-14T09:22:57.864" v="84" actId="20577"/>
          <ac:spMkLst>
            <pc:docMk/>
            <pc:sldMk cId="3556538069" sldId="705"/>
            <ac:spMk id="3" creationId="{A3F34522-CFFD-E18E-C466-7C0D9F97CC8D}"/>
          </ac:spMkLst>
        </pc:spChg>
        <pc:picChg chg="add mod ord">
          <ac:chgData name="Tilak Bahadur Thapaliya" userId="S::tthapaliya@fhi360.org::11fb5bb9-68af-4a09-b727-db9a1b26cd64" providerId="AD" clId="Web-{2DD76410-6482-AEF7-B078-677E501DAC11}" dt="2024-05-14T09:17:28.873" v="52" actId="14100"/>
          <ac:picMkLst>
            <pc:docMk/>
            <pc:sldMk cId="3556538069" sldId="705"/>
            <ac:picMk id="4" creationId="{33DE1905-3AB1-94BD-787D-95FBE1C8D6B8}"/>
          </ac:picMkLst>
        </pc:picChg>
      </pc:sldChg>
      <pc:sldChg chg="addSp delSp modSp new del ord">
        <pc:chgData name="Tilak Bahadur Thapaliya" userId="S::tthapaliya@fhi360.org::11fb5bb9-68af-4a09-b727-db9a1b26cd64" providerId="AD" clId="Web-{2DD76410-6482-AEF7-B078-677E501DAC11}" dt="2024-05-14T09:22:12.801" v="80"/>
        <pc:sldMkLst>
          <pc:docMk/>
          <pc:sldMk cId="483118761" sldId="706"/>
        </pc:sldMkLst>
        <pc:spChg chg="del">
          <ac:chgData name="Tilak Bahadur Thapaliya" userId="S::tthapaliya@fhi360.org::11fb5bb9-68af-4a09-b727-db9a1b26cd64" providerId="AD" clId="Web-{2DD76410-6482-AEF7-B078-677E501DAC11}" dt="2024-05-14T09:20:29.517" v="62"/>
          <ac:spMkLst>
            <pc:docMk/>
            <pc:sldMk cId="483118761" sldId="706"/>
            <ac:spMk id="2" creationId="{CBAE74A2-57F4-2D05-D974-81AC82485A4B}"/>
          </ac:spMkLst>
        </pc:spChg>
        <pc:graphicFrameChg chg="add mod ord modGraphic">
          <ac:chgData name="Tilak Bahadur Thapaliya" userId="S::tthapaliya@fhi360.org::11fb5bb9-68af-4a09-b727-db9a1b26cd64" providerId="AD" clId="Web-{2DD76410-6482-AEF7-B078-677E501DAC11}" dt="2024-05-14T09:21:06.971" v="70"/>
          <ac:graphicFrameMkLst>
            <pc:docMk/>
            <pc:sldMk cId="483118761" sldId="706"/>
            <ac:graphicFrameMk id="4" creationId="{B2A1B092-E104-621D-7284-CC86FB951674}"/>
          </ac:graphicFrameMkLst>
        </pc:graphicFrameChg>
        <pc:graphicFrameChg chg="add del mod">
          <ac:chgData name="Tilak Bahadur Thapaliya" userId="S::tthapaliya@fhi360.org::11fb5bb9-68af-4a09-b727-db9a1b26cd64" providerId="AD" clId="Web-{2DD76410-6482-AEF7-B078-677E501DAC11}" dt="2024-05-14T09:20:41.877" v="65"/>
          <ac:graphicFrameMkLst>
            <pc:docMk/>
            <pc:sldMk cId="483118761" sldId="706"/>
            <ac:graphicFrameMk id="6" creationId="{854CA5A4-FE4C-493C-C951-6D3A72CADD6A}"/>
          </ac:graphicFrameMkLst>
        </pc:graphicFrameChg>
        <pc:graphicFrameChg chg="add del mod">
          <ac:chgData name="Tilak Bahadur Thapaliya" userId="S::tthapaliya@fhi360.org::11fb5bb9-68af-4a09-b727-db9a1b26cd64" providerId="AD" clId="Web-{2DD76410-6482-AEF7-B078-677E501DAC11}" dt="2024-05-14T09:21:12.596" v="71"/>
          <ac:graphicFrameMkLst>
            <pc:docMk/>
            <pc:sldMk cId="483118761" sldId="706"/>
            <ac:graphicFrameMk id="8" creationId="{92EEB13F-5B47-D93F-0C30-E8AB54FF84F6}"/>
          </ac:graphicFrameMkLst>
        </pc:graphicFrameChg>
        <pc:graphicFrameChg chg="add del mod">
          <ac:chgData name="Tilak Bahadur Thapaliya" userId="S::tthapaliya@fhi360.org::11fb5bb9-68af-4a09-b727-db9a1b26cd64" providerId="AD" clId="Web-{2DD76410-6482-AEF7-B078-677E501DAC11}" dt="2024-05-14T09:21:30.722" v="73"/>
          <ac:graphicFrameMkLst>
            <pc:docMk/>
            <pc:sldMk cId="483118761" sldId="706"/>
            <ac:graphicFrameMk id="10" creationId="{3AB622C5-4CBD-5CBB-C12C-9F94A33D5780}"/>
          </ac:graphicFrameMkLst>
        </pc:graphicFrameChg>
        <pc:graphicFrameChg chg="add del mod">
          <ac:chgData name="Tilak Bahadur Thapaliya" userId="S::tthapaliya@fhi360.org::11fb5bb9-68af-4a09-b727-db9a1b26cd64" providerId="AD" clId="Web-{2DD76410-6482-AEF7-B078-677E501DAC11}" dt="2024-05-14T09:21:38.019" v="75"/>
          <ac:graphicFrameMkLst>
            <pc:docMk/>
            <pc:sldMk cId="483118761" sldId="706"/>
            <ac:graphicFrameMk id="12" creationId="{612CEC0E-89A3-BCE5-CE16-40B293B119D8}"/>
          </ac:graphicFrameMkLst>
        </pc:graphicFrameChg>
        <pc:graphicFrameChg chg="add del mod">
          <ac:chgData name="Tilak Bahadur Thapaliya" userId="S::tthapaliya@fhi360.org::11fb5bb9-68af-4a09-b727-db9a1b26cd64" providerId="AD" clId="Web-{2DD76410-6482-AEF7-B078-677E501DAC11}" dt="2024-05-14T09:21:58.597" v="77"/>
          <ac:graphicFrameMkLst>
            <pc:docMk/>
            <pc:sldMk cId="483118761" sldId="706"/>
            <ac:graphicFrameMk id="14" creationId="{92970879-B540-C6D8-6E06-00F1BFFF8103}"/>
          </ac:graphicFrameMkLst>
        </pc:graphicFrameChg>
        <pc:graphicFrameChg chg="add del mod">
          <ac:chgData name="Tilak Bahadur Thapaliya" userId="S::tthapaliya@fhi360.org::11fb5bb9-68af-4a09-b727-db9a1b26cd64" providerId="AD" clId="Web-{2DD76410-6482-AEF7-B078-677E501DAC11}" dt="2024-05-14T09:22:04.957" v="79"/>
          <ac:graphicFrameMkLst>
            <pc:docMk/>
            <pc:sldMk cId="483118761" sldId="706"/>
            <ac:graphicFrameMk id="16" creationId="{F1A016A2-A8DF-138C-F1C2-A1146EE5DDBB}"/>
          </ac:graphicFrameMkLst>
        </pc:graphicFrameChg>
      </pc:sldChg>
      <pc:sldChg chg="addSp delSp modSp new">
        <pc:chgData name="Tilak Bahadur Thapaliya" userId="S::tthapaliya@fhi360.org::11fb5bb9-68af-4a09-b727-db9a1b26cd64" providerId="AD" clId="Web-{2DD76410-6482-AEF7-B078-677E501DAC11}" dt="2024-05-14T10:01:14.572" v="1994"/>
        <pc:sldMkLst>
          <pc:docMk/>
          <pc:sldMk cId="1656198092" sldId="706"/>
        </pc:sldMkLst>
        <pc:spChg chg="del">
          <ac:chgData name="Tilak Bahadur Thapaliya" userId="S::tthapaliya@fhi360.org::11fb5bb9-68af-4a09-b727-db9a1b26cd64" providerId="AD" clId="Web-{2DD76410-6482-AEF7-B078-677E501DAC11}" dt="2024-05-14T09:38:46.495" v="1211"/>
          <ac:spMkLst>
            <pc:docMk/>
            <pc:sldMk cId="1656198092" sldId="706"/>
            <ac:spMk id="2" creationId="{C1795066-45FE-703E-638D-EE65233D657D}"/>
          </ac:spMkLst>
        </pc:spChg>
        <pc:spChg chg="mod">
          <ac:chgData name="Tilak Bahadur Thapaliya" userId="S::tthapaliya@fhi360.org::11fb5bb9-68af-4a09-b727-db9a1b26cd64" providerId="AD" clId="Web-{2DD76410-6482-AEF7-B078-677E501DAC11}" dt="2024-05-14T09:26:47.838" v="106" actId="20577"/>
          <ac:spMkLst>
            <pc:docMk/>
            <pc:sldMk cId="1656198092" sldId="706"/>
            <ac:spMk id="3" creationId="{D05A052A-27EB-4A1F-9F1D-68F08C14F4CA}"/>
          </ac:spMkLst>
        </pc:spChg>
        <pc:graphicFrameChg chg="add mod ord modGraphic">
          <ac:chgData name="Tilak Bahadur Thapaliya" userId="S::tthapaliya@fhi360.org::11fb5bb9-68af-4a09-b727-db9a1b26cd64" providerId="AD" clId="Web-{2DD76410-6482-AEF7-B078-677E501DAC11}" dt="2024-05-14T10:01:14.572" v="1994"/>
          <ac:graphicFrameMkLst>
            <pc:docMk/>
            <pc:sldMk cId="1656198092" sldId="706"/>
            <ac:graphicFrameMk id="4" creationId="{7F141CC8-959C-B74F-276D-621DCDE26309}"/>
          </ac:graphicFrameMkLst>
        </pc:graphicFrameChg>
        <pc:graphicFrameChg chg="add del mod modGraphic">
          <ac:chgData name="Tilak Bahadur Thapaliya" userId="S::tthapaliya@fhi360.org::11fb5bb9-68af-4a09-b727-db9a1b26cd64" providerId="AD" clId="Web-{2DD76410-6482-AEF7-B078-677E501DAC11}" dt="2024-05-14T09:40:47.310" v="1346"/>
          <ac:graphicFrameMkLst>
            <pc:docMk/>
            <pc:sldMk cId="1656198092" sldId="706"/>
            <ac:graphicFrameMk id="6" creationId="{993F0F35-4DBC-C8AD-CAD7-C8D1459F2A00}"/>
          </ac:graphicFrameMkLst>
        </pc:graphicFrameChg>
        <pc:graphicFrameChg chg="add del mod modGraphic">
          <ac:chgData name="Tilak Bahadur Thapaliya" userId="S::tthapaliya@fhi360.org::11fb5bb9-68af-4a09-b727-db9a1b26cd64" providerId="AD" clId="Web-{2DD76410-6482-AEF7-B078-677E501DAC11}" dt="2024-05-14T09:41:57.843" v="1389"/>
          <ac:graphicFrameMkLst>
            <pc:docMk/>
            <pc:sldMk cId="1656198092" sldId="706"/>
            <ac:graphicFrameMk id="8" creationId="{938BBFFF-1288-3656-0877-E43471B93774}"/>
          </ac:graphicFrameMkLst>
        </pc:graphicFrameChg>
        <pc:graphicFrameChg chg="add del mod modGraphic">
          <ac:chgData name="Tilak Bahadur Thapaliya" userId="S::tthapaliya@fhi360.org::11fb5bb9-68af-4a09-b727-db9a1b26cd64" providerId="AD" clId="Web-{2DD76410-6482-AEF7-B078-677E501DAC11}" dt="2024-05-14T09:41:22.592" v="1352"/>
          <ac:graphicFrameMkLst>
            <pc:docMk/>
            <pc:sldMk cId="1656198092" sldId="706"/>
            <ac:graphicFrameMk id="10" creationId="{E258DD3D-5318-340D-129E-74B3FC0CCFC4}"/>
          </ac:graphicFrameMkLst>
        </pc:graphicFrameChg>
      </pc:sldChg>
      <pc:sldChg chg="addSp delSp modSp new ord">
        <pc:chgData name="Tilak Bahadur Thapaliya" userId="S::tthapaliya@fhi360.org::11fb5bb9-68af-4a09-b727-db9a1b26cd64" providerId="AD" clId="Web-{2DD76410-6482-AEF7-B078-677E501DAC11}" dt="2024-05-14T10:00:36.274" v="1987"/>
        <pc:sldMkLst>
          <pc:docMk/>
          <pc:sldMk cId="1978453946" sldId="707"/>
        </pc:sldMkLst>
        <pc:spChg chg="del">
          <ac:chgData name="Tilak Bahadur Thapaliya" userId="S::tthapaliya@fhi360.org::11fb5bb9-68af-4a09-b727-db9a1b26cd64" providerId="AD" clId="Web-{2DD76410-6482-AEF7-B078-677E501DAC11}" dt="2024-05-14T09:27:23.120" v="108"/>
          <ac:spMkLst>
            <pc:docMk/>
            <pc:sldMk cId="1978453946" sldId="707"/>
            <ac:spMk id="2" creationId="{C7E86705-212A-2C8B-F717-C945B36EAFB6}"/>
          </ac:spMkLst>
        </pc:spChg>
        <pc:spChg chg="mod">
          <ac:chgData name="Tilak Bahadur Thapaliya" userId="S::tthapaliya@fhi360.org::11fb5bb9-68af-4a09-b727-db9a1b26cd64" providerId="AD" clId="Web-{2DD76410-6482-AEF7-B078-677E501DAC11}" dt="2024-05-14T09:26:45.385" v="104" actId="20577"/>
          <ac:spMkLst>
            <pc:docMk/>
            <pc:sldMk cId="1978453946" sldId="707"/>
            <ac:spMk id="3" creationId="{6E086701-434A-7C0A-DA7D-449DF1E76E52}"/>
          </ac:spMkLst>
        </pc:spChg>
        <pc:graphicFrameChg chg="add mod ord modGraphic">
          <ac:chgData name="Tilak Bahadur Thapaliya" userId="S::tthapaliya@fhi360.org::11fb5bb9-68af-4a09-b727-db9a1b26cd64" providerId="AD" clId="Web-{2DD76410-6482-AEF7-B078-677E501DAC11}" dt="2024-05-14T10:00:36.274" v="1987"/>
          <ac:graphicFrameMkLst>
            <pc:docMk/>
            <pc:sldMk cId="1978453946" sldId="707"/>
            <ac:graphicFrameMk id="4" creationId="{49591498-E094-C13A-5301-DD7AA6C48284}"/>
          </ac:graphicFrameMkLst>
        </pc:graphicFrameChg>
      </pc:sldChg>
      <pc:sldChg chg="addSp delSp modSp new ord">
        <pc:chgData name="Tilak Bahadur Thapaliya" userId="S::tthapaliya@fhi360.org::11fb5bb9-68af-4a09-b727-db9a1b26cd64" providerId="AD" clId="Web-{2DD76410-6482-AEF7-B078-677E501DAC11}" dt="2024-05-14T10:01:45.916" v="1996" actId="20577"/>
        <pc:sldMkLst>
          <pc:docMk/>
          <pc:sldMk cId="2672190126" sldId="708"/>
        </pc:sldMkLst>
        <pc:spChg chg="del">
          <ac:chgData name="Tilak Bahadur Thapaliya" userId="S::tthapaliya@fhi360.org::11fb5bb9-68af-4a09-b727-db9a1b26cd64" providerId="AD" clId="Web-{2DD76410-6482-AEF7-B078-677E501DAC11}" dt="2024-05-14T09:31:44.048" v="528"/>
          <ac:spMkLst>
            <pc:docMk/>
            <pc:sldMk cId="2672190126" sldId="708"/>
            <ac:spMk id="2" creationId="{ABE4BE20-CDCD-5374-104C-54D50E236CF2}"/>
          </ac:spMkLst>
        </pc:spChg>
        <pc:spChg chg="mod">
          <ac:chgData name="Tilak Bahadur Thapaliya" userId="S::tthapaliya@fhi360.org::11fb5bb9-68af-4a09-b727-db9a1b26cd64" providerId="AD" clId="Web-{2DD76410-6482-AEF7-B078-677E501DAC11}" dt="2024-05-14T10:01:45.916" v="1996" actId="20577"/>
          <ac:spMkLst>
            <pc:docMk/>
            <pc:sldMk cId="2672190126" sldId="708"/>
            <ac:spMk id="3" creationId="{FE516981-33BF-BB1D-F96B-CF83CCB86762}"/>
          </ac:spMkLst>
        </pc:spChg>
        <pc:graphicFrameChg chg="add mod ord modGraphic">
          <ac:chgData name="Tilak Bahadur Thapaliya" userId="S::tthapaliya@fhi360.org::11fb5bb9-68af-4a09-b727-db9a1b26cd64" providerId="AD" clId="Web-{2DD76410-6482-AEF7-B078-677E501DAC11}" dt="2024-05-14T10:00:42.961" v="1988"/>
          <ac:graphicFrameMkLst>
            <pc:docMk/>
            <pc:sldMk cId="2672190126" sldId="708"/>
            <ac:graphicFrameMk id="4" creationId="{4CA40CFB-DC6D-25F5-5503-27156D4C8AF6}"/>
          </ac:graphicFrameMkLst>
        </pc:graphicFrameChg>
      </pc:sldChg>
      <pc:sldChg chg="addSp delSp modSp new del">
        <pc:chgData name="Tilak Bahadur Thapaliya" userId="S::tthapaliya@fhi360.org::11fb5bb9-68af-4a09-b727-db9a1b26cd64" providerId="AD" clId="Web-{2DD76410-6482-AEF7-B078-677E501DAC11}" dt="2024-05-14T09:46:25.380" v="1453"/>
        <pc:sldMkLst>
          <pc:docMk/>
          <pc:sldMk cId="3820592694" sldId="709"/>
        </pc:sldMkLst>
        <pc:spChg chg="del">
          <ac:chgData name="Tilak Bahadur Thapaliya" userId="S::tthapaliya@fhi360.org::11fb5bb9-68af-4a09-b727-db9a1b26cd64" providerId="AD" clId="Web-{2DD76410-6482-AEF7-B078-677E501DAC11}" dt="2024-05-14T09:43:07.126" v="1393"/>
          <ac:spMkLst>
            <pc:docMk/>
            <pc:sldMk cId="3820592694" sldId="709"/>
            <ac:spMk id="2" creationId="{805A643F-6745-5AAD-7468-4D231E28B5A3}"/>
          </ac:spMkLst>
        </pc:spChg>
        <pc:spChg chg="mod">
          <ac:chgData name="Tilak Bahadur Thapaliya" userId="S::tthapaliya@fhi360.org::11fb5bb9-68af-4a09-b727-db9a1b26cd64" providerId="AD" clId="Web-{2DD76410-6482-AEF7-B078-677E501DAC11}" dt="2024-05-14T09:42:50.094" v="1392" actId="20577"/>
          <ac:spMkLst>
            <pc:docMk/>
            <pc:sldMk cId="3820592694" sldId="709"/>
            <ac:spMk id="3" creationId="{77D675F2-915A-EA46-A900-2BD50AD4B158}"/>
          </ac:spMkLst>
        </pc:spChg>
        <pc:graphicFrameChg chg="add mod ord modGraphic">
          <ac:chgData name="Tilak Bahadur Thapaliya" userId="S::tthapaliya@fhi360.org::11fb5bb9-68af-4a09-b727-db9a1b26cd64" providerId="AD" clId="Web-{2DD76410-6482-AEF7-B078-677E501DAC11}" dt="2024-05-14T09:44:50.034" v="1431"/>
          <ac:graphicFrameMkLst>
            <pc:docMk/>
            <pc:sldMk cId="3820592694" sldId="709"/>
            <ac:graphicFrameMk id="4" creationId="{1F6D0B4D-6573-6120-CE7F-75357077D220}"/>
          </ac:graphicFrameMkLst>
        </pc:graphicFrameChg>
        <pc:graphicFrameChg chg="add mod modGraphic">
          <ac:chgData name="Tilak Bahadur Thapaliya" userId="S::tthapaliya@fhi360.org::11fb5bb9-68af-4a09-b727-db9a1b26cd64" providerId="AD" clId="Web-{2DD76410-6482-AEF7-B078-677E501DAC11}" dt="2024-05-14T09:44:03.455" v="1420"/>
          <ac:graphicFrameMkLst>
            <pc:docMk/>
            <pc:sldMk cId="3820592694" sldId="709"/>
            <ac:graphicFrameMk id="6" creationId="{C6C0E284-9D08-A65B-C2F5-6722798DDC84}"/>
          </ac:graphicFrameMkLst>
        </pc:graphicFrameChg>
      </pc:sldChg>
      <pc:sldChg chg="addSp delSp modSp new ord">
        <pc:chgData name="Tilak Bahadur Thapaliya" userId="S::tthapaliya@fhi360.org::11fb5bb9-68af-4a09-b727-db9a1b26cd64" providerId="AD" clId="Web-{2DD76410-6482-AEF7-B078-677E501DAC11}" dt="2024-05-14T10:00:29.914" v="1986" actId="20577"/>
        <pc:sldMkLst>
          <pc:docMk/>
          <pc:sldMk cId="1915828960" sldId="710"/>
        </pc:sldMkLst>
        <pc:spChg chg="del">
          <ac:chgData name="Tilak Bahadur Thapaliya" userId="S::tthapaliya@fhi360.org::11fb5bb9-68af-4a09-b727-db9a1b26cd64" providerId="AD" clId="Web-{2DD76410-6482-AEF7-B078-677E501DAC11}" dt="2024-05-14T09:45:17.800" v="1434"/>
          <ac:spMkLst>
            <pc:docMk/>
            <pc:sldMk cId="1915828960" sldId="710"/>
            <ac:spMk id="2" creationId="{566F40CE-E36B-BAF4-5A99-648AB7D7645E}"/>
          </ac:spMkLst>
        </pc:spChg>
        <pc:spChg chg="mod">
          <ac:chgData name="Tilak Bahadur Thapaliya" userId="S::tthapaliya@fhi360.org::11fb5bb9-68af-4a09-b727-db9a1b26cd64" providerId="AD" clId="Web-{2DD76410-6482-AEF7-B078-677E501DAC11}" dt="2024-05-14T10:00:29.914" v="1986" actId="20577"/>
          <ac:spMkLst>
            <pc:docMk/>
            <pc:sldMk cId="1915828960" sldId="710"/>
            <ac:spMk id="3" creationId="{E4BD1766-CA55-F18F-1F26-747B21B68A74}"/>
          </ac:spMkLst>
        </pc:spChg>
        <pc:graphicFrameChg chg="add mod ord modGraphic">
          <ac:chgData name="Tilak Bahadur Thapaliya" userId="S::tthapaliya@fhi360.org::11fb5bb9-68af-4a09-b727-db9a1b26cd64" providerId="AD" clId="Web-{2DD76410-6482-AEF7-B078-677E501DAC11}" dt="2024-05-14T09:46:17.989" v="1452"/>
          <ac:graphicFrameMkLst>
            <pc:docMk/>
            <pc:sldMk cId="1915828960" sldId="710"/>
            <ac:graphicFrameMk id="4" creationId="{C6F7E4D1-4003-A097-6F9F-C471E3E53248}"/>
          </ac:graphicFrameMkLst>
        </pc:graphicFrameChg>
      </pc:sldChg>
      <pc:sldChg chg="addSp delSp modSp new">
        <pc:chgData name="Tilak Bahadur Thapaliya" userId="S::tthapaliya@fhi360.org::11fb5bb9-68af-4a09-b727-db9a1b26cd64" providerId="AD" clId="Web-{2DD76410-6482-AEF7-B078-677E501DAC11}" dt="2024-05-14T09:48:00.695" v="1475"/>
        <pc:sldMkLst>
          <pc:docMk/>
          <pc:sldMk cId="3658444054" sldId="711"/>
        </pc:sldMkLst>
        <pc:spChg chg="del">
          <ac:chgData name="Tilak Bahadur Thapaliya" userId="S::tthapaliya@fhi360.org::11fb5bb9-68af-4a09-b727-db9a1b26cd64" providerId="AD" clId="Web-{2DD76410-6482-AEF7-B078-677E501DAC11}" dt="2024-05-14T09:47:01.662" v="1457"/>
          <ac:spMkLst>
            <pc:docMk/>
            <pc:sldMk cId="3658444054" sldId="711"/>
            <ac:spMk id="2" creationId="{06314142-6BB8-2477-E9F7-752688D5058F}"/>
          </ac:spMkLst>
        </pc:spChg>
        <pc:spChg chg="mod">
          <ac:chgData name="Tilak Bahadur Thapaliya" userId="S::tthapaliya@fhi360.org::11fb5bb9-68af-4a09-b727-db9a1b26cd64" providerId="AD" clId="Web-{2DD76410-6482-AEF7-B078-677E501DAC11}" dt="2024-05-14T09:46:41.755" v="1456" actId="20577"/>
          <ac:spMkLst>
            <pc:docMk/>
            <pc:sldMk cId="3658444054" sldId="711"/>
            <ac:spMk id="3" creationId="{01002D20-2D6E-DE55-01D9-EF767A15845B}"/>
          </ac:spMkLst>
        </pc:spChg>
        <pc:graphicFrameChg chg="add mod ord modGraphic">
          <ac:chgData name="Tilak Bahadur Thapaliya" userId="S::tthapaliya@fhi360.org::11fb5bb9-68af-4a09-b727-db9a1b26cd64" providerId="AD" clId="Web-{2DD76410-6482-AEF7-B078-677E501DAC11}" dt="2024-05-14T09:48:00.695" v="1475"/>
          <ac:graphicFrameMkLst>
            <pc:docMk/>
            <pc:sldMk cId="3658444054" sldId="711"/>
            <ac:graphicFrameMk id="4" creationId="{AE83CD99-B4B4-559F-1AC0-493FF8D25510}"/>
          </ac:graphicFrameMkLst>
        </pc:graphicFrameChg>
        <pc:graphicFrameChg chg="add mod modGraphic">
          <ac:chgData name="Tilak Bahadur Thapaliya" userId="S::tthapaliya@fhi360.org::11fb5bb9-68af-4a09-b727-db9a1b26cd64" providerId="AD" clId="Web-{2DD76410-6482-AEF7-B078-677E501DAC11}" dt="2024-05-14T09:47:26.553" v="1463"/>
          <ac:graphicFrameMkLst>
            <pc:docMk/>
            <pc:sldMk cId="3658444054" sldId="711"/>
            <ac:graphicFrameMk id="6" creationId="{8CB2A071-BE84-71F5-2119-1C9E6FB1AEA8}"/>
          </ac:graphicFrameMkLst>
        </pc:graphicFrameChg>
      </pc:sldChg>
      <pc:sldChg chg="addSp delSp modSp new">
        <pc:chgData name="Tilak Bahadur Thapaliya" userId="S::tthapaliya@fhi360.org::11fb5bb9-68af-4a09-b727-db9a1b26cd64" providerId="AD" clId="Web-{2DD76410-6482-AEF7-B078-677E501DAC11}" dt="2024-05-14T09:55:04.173" v="1872"/>
        <pc:sldMkLst>
          <pc:docMk/>
          <pc:sldMk cId="3874744416" sldId="712"/>
        </pc:sldMkLst>
        <pc:spChg chg="del">
          <ac:chgData name="Tilak Bahadur Thapaliya" userId="S::tthapaliya@fhi360.org::11fb5bb9-68af-4a09-b727-db9a1b26cd64" providerId="AD" clId="Web-{2DD76410-6482-AEF7-B078-677E501DAC11}" dt="2024-05-14T09:48:33.086" v="1478"/>
          <ac:spMkLst>
            <pc:docMk/>
            <pc:sldMk cId="3874744416" sldId="712"/>
            <ac:spMk id="2" creationId="{DB70B2E7-B774-F545-58EB-3E6BDCBC22A2}"/>
          </ac:spMkLst>
        </pc:spChg>
        <pc:spChg chg="mod">
          <ac:chgData name="Tilak Bahadur Thapaliya" userId="S::tthapaliya@fhi360.org::11fb5bb9-68af-4a09-b727-db9a1b26cd64" providerId="AD" clId="Web-{2DD76410-6482-AEF7-B078-677E501DAC11}" dt="2024-05-14T09:51:29.605" v="1790" actId="20577"/>
          <ac:spMkLst>
            <pc:docMk/>
            <pc:sldMk cId="3874744416" sldId="712"/>
            <ac:spMk id="3" creationId="{C734E136-6170-9BCE-E931-AE3ECC7FE257}"/>
          </ac:spMkLst>
        </pc:spChg>
        <pc:graphicFrameChg chg="add mod ord modGraphic">
          <ac:chgData name="Tilak Bahadur Thapaliya" userId="S::tthapaliya@fhi360.org::11fb5bb9-68af-4a09-b727-db9a1b26cd64" providerId="AD" clId="Web-{2DD76410-6482-AEF7-B078-677E501DAC11}" dt="2024-05-14T09:55:04.173" v="1872"/>
          <ac:graphicFrameMkLst>
            <pc:docMk/>
            <pc:sldMk cId="3874744416" sldId="712"/>
            <ac:graphicFrameMk id="4" creationId="{94F9176B-BA56-D873-302E-822467BAA883}"/>
          </ac:graphicFrameMkLst>
        </pc:graphicFrameChg>
      </pc:sldChg>
      <pc:sldChg chg="addSp delSp modSp new">
        <pc:chgData name="Tilak Bahadur Thapaliya" userId="S::tthapaliya@fhi360.org::11fb5bb9-68af-4a09-b727-db9a1b26cd64" providerId="AD" clId="Web-{2DD76410-6482-AEF7-B078-677E501DAC11}" dt="2024-05-14T09:55:11.188" v="1873"/>
        <pc:sldMkLst>
          <pc:docMk/>
          <pc:sldMk cId="2847274632" sldId="713"/>
        </pc:sldMkLst>
        <pc:spChg chg="del">
          <ac:chgData name="Tilak Bahadur Thapaliya" userId="S::tthapaliya@fhi360.org::11fb5bb9-68af-4a09-b727-db9a1b26cd64" providerId="AD" clId="Web-{2DD76410-6482-AEF7-B078-677E501DAC11}" dt="2024-05-14T09:52:03.841" v="1795"/>
          <ac:spMkLst>
            <pc:docMk/>
            <pc:sldMk cId="2847274632" sldId="713"/>
            <ac:spMk id="2" creationId="{B6E1F813-8F6D-8B74-3644-A2150AA4988F}"/>
          </ac:spMkLst>
        </pc:spChg>
        <pc:spChg chg="mod">
          <ac:chgData name="Tilak Bahadur Thapaliya" userId="S::tthapaliya@fhi360.org::11fb5bb9-68af-4a09-b727-db9a1b26cd64" providerId="AD" clId="Web-{2DD76410-6482-AEF7-B078-677E501DAC11}" dt="2024-05-14T09:51:46.903" v="1794" actId="20577"/>
          <ac:spMkLst>
            <pc:docMk/>
            <pc:sldMk cId="2847274632" sldId="713"/>
            <ac:spMk id="3" creationId="{EC9C6244-8336-2333-026F-75DCC4580757}"/>
          </ac:spMkLst>
        </pc:spChg>
        <pc:graphicFrameChg chg="add mod ord modGraphic">
          <ac:chgData name="Tilak Bahadur Thapaliya" userId="S::tthapaliya@fhi360.org::11fb5bb9-68af-4a09-b727-db9a1b26cd64" providerId="AD" clId="Web-{2DD76410-6482-AEF7-B078-677E501DAC11}" dt="2024-05-14T09:55:11.188" v="1873"/>
          <ac:graphicFrameMkLst>
            <pc:docMk/>
            <pc:sldMk cId="2847274632" sldId="713"/>
            <ac:graphicFrameMk id="4" creationId="{70FD502F-DD35-D6D1-3D03-1DCA53D13461}"/>
          </ac:graphicFrameMkLst>
        </pc:graphicFrameChg>
        <pc:graphicFrameChg chg="add del mod">
          <ac:chgData name="Tilak Bahadur Thapaliya" userId="S::tthapaliya@fhi360.org::11fb5bb9-68af-4a09-b727-db9a1b26cd64" providerId="AD" clId="Web-{2DD76410-6482-AEF7-B078-677E501DAC11}" dt="2024-05-14T09:52:49.045" v="1827"/>
          <ac:graphicFrameMkLst>
            <pc:docMk/>
            <pc:sldMk cId="2847274632" sldId="713"/>
            <ac:graphicFrameMk id="6" creationId="{E23D321C-0C7D-D6C8-7AD6-B1F0BCBF6299}"/>
          </ac:graphicFrameMkLst>
        </pc:graphicFrameChg>
        <pc:graphicFrameChg chg="add del mod modGraphic">
          <ac:chgData name="Tilak Bahadur Thapaliya" userId="S::tthapaliya@fhi360.org::11fb5bb9-68af-4a09-b727-db9a1b26cd64" providerId="AD" clId="Web-{2DD76410-6482-AEF7-B078-677E501DAC11}" dt="2024-05-14T09:53:22.249" v="1835"/>
          <ac:graphicFrameMkLst>
            <pc:docMk/>
            <pc:sldMk cId="2847274632" sldId="713"/>
            <ac:graphicFrameMk id="8" creationId="{AED83A08-6A7C-D8A7-28D1-D229E79B8F6C}"/>
          </ac:graphicFrameMkLst>
        </pc:graphicFrameChg>
        <pc:graphicFrameChg chg="add mod modGraphic">
          <ac:chgData name="Tilak Bahadur Thapaliya" userId="S::tthapaliya@fhi360.org::11fb5bb9-68af-4a09-b727-db9a1b26cd64" providerId="AD" clId="Web-{2DD76410-6482-AEF7-B078-677E501DAC11}" dt="2024-05-14T09:53:47.843" v="1840"/>
          <ac:graphicFrameMkLst>
            <pc:docMk/>
            <pc:sldMk cId="2847274632" sldId="713"/>
            <ac:graphicFrameMk id="10" creationId="{BAB2508E-98A1-2D68-8E14-69A54EC730E2}"/>
          </ac:graphicFrameMkLst>
        </pc:graphicFrameChg>
      </pc:sldChg>
      <pc:sldChg chg="addSp delSp modSp new ord">
        <pc:chgData name="Tilak Bahadur Thapaliya" userId="S::tthapaliya@fhi360.org::11fb5bb9-68af-4a09-b727-db9a1b26cd64" providerId="AD" clId="Web-{2DD76410-6482-AEF7-B078-677E501DAC11}" dt="2024-05-14T10:00:08.726" v="1984"/>
        <pc:sldMkLst>
          <pc:docMk/>
          <pc:sldMk cId="1349857282" sldId="714"/>
        </pc:sldMkLst>
        <pc:spChg chg="del">
          <ac:chgData name="Tilak Bahadur Thapaliya" userId="S::tthapaliya@fhi360.org::11fb5bb9-68af-4a09-b727-db9a1b26cd64" providerId="AD" clId="Web-{2DD76410-6482-AEF7-B078-677E501DAC11}" dt="2024-05-14T09:56:53.425" v="1878"/>
          <ac:spMkLst>
            <pc:docMk/>
            <pc:sldMk cId="1349857282" sldId="714"/>
            <ac:spMk id="2" creationId="{D5299B39-07BC-7DE5-7EEC-3129D6358330}"/>
          </ac:spMkLst>
        </pc:spChg>
        <pc:spChg chg="mod">
          <ac:chgData name="Tilak Bahadur Thapaliya" userId="S::tthapaliya@fhi360.org::11fb5bb9-68af-4a09-b727-db9a1b26cd64" providerId="AD" clId="Web-{2DD76410-6482-AEF7-B078-677E501DAC11}" dt="2024-05-14T09:55:43.361" v="1877" actId="20577"/>
          <ac:spMkLst>
            <pc:docMk/>
            <pc:sldMk cId="1349857282" sldId="714"/>
            <ac:spMk id="3" creationId="{018BD404-6CE0-3F00-881F-157177310CE3}"/>
          </ac:spMkLst>
        </pc:spChg>
        <pc:graphicFrameChg chg="add mod ord modGraphic">
          <ac:chgData name="Tilak Bahadur Thapaliya" userId="S::tthapaliya@fhi360.org::11fb5bb9-68af-4a09-b727-db9a1b26cd64" providerId="AD" clId="Web-{2DD76410-6482-AEF7-B078-677E501DAC11}" dt="2024-05-14T10:00:08.726" v="1984"/>
          <ac:graphicFrameMkLst>
            <pc:docMk/>
            <pc:sldMk cId="1349857282" sldId="714"/>
            <ac:graphicFrameMk id="4" creationId="{E60BF525-0662-F7C2-4073-D039480334B0}"/>
          </ac:graphicFrameMkLst>
        </pc:graphicFrameChg>
        <pc:graphicFrameChg chg="add del mod">
          <ac:chgData name="Tilak Bahadur Thapaliya" userId="S::tthapaliya@fhi360.org::11fb5bb9-68af-4a09-b727-db9a1b26cd64" providerId="AD" clId="Web-{2DD76410-6482-AEF7-B078-677E501DAC11}" dt="2024-05-14T09:57:42.911" v="1902"/>
          <ac:graphicFrameMkLst>
            <pc:docMk/>
            <pc:sldMk cId="1349857282" sldId="714"/>
            <ac:graphicFrameMk id="6" creationId="{BDBF4B59-5685-DC1B-30B4-D707AFA81037}"/>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EEE6E0-BC2C-012A-AFF6-BF73DEB6CC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B899E6-B757-4EAA-33E2-65DBB1A902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58CFC3-7E54-7A40-BBA2-176A299549BD}" type="datetimeFigureOut">
              <a:rPr lang="en-US" smtClean="0"/>
              <a:t>5/20/2024</a:t>
            </a:fld>
            <a:endParaRPr lang="en-US"/>
          </a:p>
        </p:txBody>
      </p:sp>
      <p:sp>
        <p:nvSpPr>
          <p:cNvPr id="4" name="Footer Placeholder 3">
            <a:extLst>
              <a:ext uri="{FF2B5EF4-FFF2-40B4-BE49-F238E27FC236}">
                <a16:creationId xmlns:a16="http://schemas.microsoft.com/office/drawing/2014/main" id="{B83C7CFA-F7E4-1CF2-13E1-2312D5675B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610300-86AF-6734-DAAB-78457B230C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174486-1D4F-DC45-B2E3-3EEEEFBCA0BE}" type="slidenum">
              <a:rPr lang="en-US" smtClean="0"/>
              <a:t>‹#›</a:t>
            </a:fld>
            <a:endParaRPr lang="en-US"/>
          </a:p>
        </p:txBody>
      </p:sp>
    </p:spTree>
    <p:extLst>
      <p:ext uri="{BB962C8B-B14F-4D97-AF65-F5344CB8AC3E}">
        <p14:creationId xmlns:p14="http://schemas.microsoft.com/office/powerpoint/2010/main" val="283894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BB93D-A499-8C49-89DB-894BFFA5CBDC}"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9DD76-6F3D-1A42-8AFB-7E5F8ED43188}" type="slidenum">
              <a:rPr lang="en-US" smtClean="0"/>
              <a:t>‹#›</a:t>
            </a:fld>
            <a:endParaRPr lang="en-US"/>
          </a:p>
        </p:txBody>
      </p:sp>
    </p:spTree>
    <p:extLst>
      <p:ext uri="{BB962C8B-B14F-4D97-AF65-F5344CB8AC3E}">
        <p14:creationId xmlns:p14="http://schemas.microsoft.com/office/powerpoint/2010/main" val="358677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9DD76-6F3D-1A42-8AFB-7E5F8ED431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55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39DD76-6F3D-1A42-8AFB-7E5F8ED43188}" type="slidenum">
              <a:rPr lang="en-US" smtClean="0"/>
              <a:t>8</a:t>
            </a:fld>
            <a:endParaRPr lang="en-US"/>
          </a:p>
        </p:txBody>
      </p:sp>
    </p:spTree>
    <p:extLst>
      <p:ext uri="{BB962C8B-B14F-4D97-AF65-F5344CB8AC3E}">
        <p14:creationId xmlns:p14="http://schemas.microsoft.com/office/powerpoint/2010/main" val="2687023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89341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C51652F3-1AC4-E009-8EBA-62F08BE9D3BC}"/>
              </a:ext>
            </a:extLst>
          </p:cNvPr>
          <p:cNvSpPr>
            <a:spLocks noGrp="1"/>
          </p:cNvSpPr>
          <p:nvPr>
            <p:ph type="pic" sz="quarter" idx="10"/>
          </p:nvPr>
        </p:nvSpPr>
        <p:spPr>
          <a:xfrm>
            <a:off x="3672840" y="177303"/>
            <a:ext cx="4846320" cy="4846320"/>
          </a:xfrm>
          <a:prstGeom prst="ellipse">
            <a:avLst/>
          </a:prstGeom>
          <a:solidFill>
            <a:schemeClr val="bg1">
              <a:lumMod val="95000"/>
            </a:schemeClr>
          </a:solidFill>
        </p:spPr>
        <p:txBody>
          <a:bodyPr>
            <a:normAutofit/>
          </a:bodyPr>
          <a:lstStyle>
            <a:lvl1pPr marL="0" indent="0">
              <a:buNone/>
              <a:defRPr sz="1000"/>
            </a:lvl1pPr>
          </a:lstStyle>
          <a:p>
            <a:r>
              <a:rPr lang="en-US"/>
              <a:t>Click icon to add picture</a:t>
            </a:r>
          </a:p>
        </p:txBody>
      </p:sp>
      <p:sp>
        <p:nvSpPr>
          <p:cNvPr id="20" name="Picture Placeholder 19">
            <a:extLst>
              <a:ext uri="{FF2B5EF4-FFF2-40B4-BE49-F238E27FC236}">
                <a16:creationId xmlns:a16="http://schemas.microsoft.com/office/drawing/2014/main" id="{0C15DDEE-84EF-6C84-3820-53596E1E9385}"/>
              </a:ext>
            </a:extLst>
          </p:cNvPr>
          <p:cNvSpPr>
            <a:spLocks noGrp="1"/>
          </p:cNvSpPr>
          <p:nvPr>
            <p:ph type="pic" sz="quarter" idx="11"/>
          </p:nvPr>
        </p:nvSpPr>
        <p:spPr>
          <a:xfrm>
            <a:off x="8729870" y="177303"/>
            <a:ext cx="3462130" cy="4846320"/>
          </a:xfrm>
          <a:custGeom>
            <a:avLst/>
            <a:gdLst>
              <a:gd name="connsiteX0" fmla="*/ 2423160 w 3462130"/>
              <a:gd name="connsiteY0" fmla="*/ 0 h 4846320"/>
              <a:gd name="connsiteX1" fmla="*/ 3366363 w 3462130"/>
              <a:gd name="connsiteY1" fmla="*/ 190424 h 4846320"/>
              <a:gd name="connsiteX2" fmla="*/ 3462130 w 3462130"/>
              <a:gd name="connsiteY2" fmla="*/ 236557 h 4846320"/>
              <a:gd name="connsiteX3" fmla="*/ 3462130 w 3462130"/>
              <a:gd name="connsiteY3" fmla="*/ 4609763 h 4846320"/>
              <a:gd name="connsiteX4" fmla="*/ 3366363 w 3462130"/>
              <a:gd name="connsiteY4" fmla="*/ 4655896 h 4846320"/>
              <a:gd name="connsiteX5" fmla="*/ 2423160 w 3462130"/>
              <a:gd name="connsiteY5" fmla="*/ 4846320 h 4846320"/>
              <a:gd name="connsiteX6" fmla="*/ 0 w 3462130"/>
              <a:gd name="connsiteY6" fmla="*/ 2423160 h 4846320"/>
              <a:gd name="connsiteX7" fmla="*/ 242316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2423160" y="0"/>
                </a:moveTo>
                <a:cubicBezTo>
                  <a:pt x="2757729" y="0"/>
                  <a:pt x="3076460" y="67805"/>
                  <a:pt x="3366363" y="190424"/>
                </a:cubicBezTo>
                <a:lnTo>
                  <a:pt x="3462130" y="236557"/>
                </a:lnTo>
                <a:lnTo>
                  <a:pt x="3462130" y="4609763"/>
                </a:lnTo>
                <a:lnTo>
                  <a:pt x="3366363" y="4655896"/>
                </a:lnTo>
                <a:cubicBezTo>
                  <a:pt x="3076460" y="4778515"/>
                  <a:pt x="2757729" y="4846320"/>
                  <a:pt x="2423160" y="4846320"/>
                </a:cubicBezTo>
                <a:cubicBezTo>
                  <a:pt x="1084886" y="4846320"/>
                  <a:pt x="0" y="3761434"/>
                  <a:pt x="0" y="2423160"/>
                </a:cubicBezTo>
                <a:cubicBezTo>
                  <a:pt x="0" y="1084886"/>
                  <a:pt x="1084886" y="0"/>
                  <a:pt x="242316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sp>
        <p:nvSpPr>
          <p:cNvPr id="12" name="Picture Placeholder 11">
            <a:extLst>
              <a:ext uri="{FF2B5EF4-FFF2-40B4-BE49-F238E27FC236}">
                <a16:creationId xmlns:a16="http://schemas.microsoft.com/office/drawing/2014/main" id="{3AF5B2E3-B9A6-0E51-D4CA-E1DAA5ADD0B9}"/>
              </a:ext>
            </a:extLst>
          </p:cNvPr>
          <p:cNvSpPr>
            <a:spLocks noGrp="1"/>
          </p:cNvSpPr>
          <p:nvPr>
            <p:ph type="pic" sz="quarter" idx="12"/>
          </p:nvPr>
        </p:nvSpPr>
        <p:spPr>
          <a:xfrm>
            <a:off x="0" y="177303"/>
            <a:ext cx="3462130" cy="4846320"/>
          </a:xfrm>
          <a:custGeom>
            <a:avLst/>
            <a:gdLst>
              <a:gd name="connsiteX0" fmla="*/ 1038970 w 3462130"/>
              <a:gd name="connsiteY0" fmla="*/ 0 h 4846320"/>
              <a:gd name="connsiteX1" fmla="*/ 3462130 w 3462130"/>
              <a:gd name="connsiteY1" fmla="*/ 2423160 h 4846320"/>
              <a:gd name="connsiteX2" fmla="*/ 1038970 w 3462130"/>
              <a:gd name="connsiteY2" fmla="*/ 4846320 h 4846320"/>
              <a:gd name="connsiteX3" fmla="*/ 95767 w 3462130"/>
              <a:gd name="connsiteY3" fmla="*/ 4655896 h 4846320"/>
              <a:gd name="connsiteX4" fmla="*/ 0 w 3462130"/>
              <a:gd name="connsiteY4" fmla="*/ 4609763 h 4846320"/>
              <a:gd name="connsiteX5" fmla="*/ 0 w 3462130"/>
              <a:gd name="connsiteY5" fmla="*/ 236557 h 4846320"/>
              <a:gd name="connsiteX6" fmla="*/ 95767 w 3462130"/>
              <a:gd name="connsiteY6" fmla="*/ 190424 h 4846320"/>
              <a:gd name="connsiteX7" fmla="*/ 103897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1038970" y="0"/>
                </a:moveTo>
                <a:cubicBezTo>
                  <a:pt x="2377244" y="0"/>
                  <a:pt x="3462130" y="1084886"/>
                  <a:pt x="3462130" y="2423160"/>
                </a:cubicBezTo>
                <a:cubicBezTo>
                  <a:pt x="3462130" y="3761434"/>
                  <a:pt x="2377244" y="4846320"/>
                  <a:pt x="1038970" y="4846320"/>
                </a:cubicBezTo>
                <a:cubicBezTo>
                  <a:pt x="704402" y="4846320"/>
                  <a:pt x="385670" y="4778515"/>
                  <a:pt x="95767" y="4655896"/>
                </a:cubicBezTo>
                <a:lnTo>
                  <a:pt x="0" y="4609763"/>
                </a:lnTo>
                <a:lnTo>
                  <a:pt x="0" y="236557"/>
                </a:lnTo>
                <a:lnTo>
                  <a:pt x="95767" y="190424"/>
                </a:lnTo>
                <a:cubicBezTo>
                  <a:pt x="385670" y="67806"/>
                  <a:pt x="704402" y="0"/>
                  <a:pt x="103897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pic>
        <p:nvPicPr>
          <p:cNvPr id="4" name="Picture 3">
            <a:extLst>
              <a:ext uri="{FF2B5EF4-FFF2-40B4-BE49-F238E27FC236}">
                <a16:creationId xmlns:a16="http://schemas.microsoft.com/office/drawing/2014/main" id="{61ABAECD-8AED-F147-DE7B-EC1D7AC1B2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174008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6424863" y="0"/>
            <a:ext cx="5767137" cy="667512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6" name="Title 1">
            <a:extLst>
              <a:ext uri="{FF2B5EF4-FFF2-40B4-BE49-F238E27FC236}">
                <a16:creationId xmlns:a16="http://schemas.microsoft.com/office/drawing/2014/main" id="{8E953CC9-1C88-10E3-EFB5-AF7A976B1246}"/>
              </a:ext>
            </a:extLst>
          </p:cNvPr>
          <p:cNvSpPr>
            <a:spLocks noGrp="1"/>
          </p:cNvSpPr>
          <p:nvPr>
            <p:ph type="ctrTitle"/>
          </p:nvPr>
        </p:nvSpPr>
        <p:spPr>
          <a:xfrm>
            <a:off x="457200" y="2393022"/>
            <a:ext cx="5767137"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7D9765F0-7D06-AEDF-2760-E13A1C368CA3}"/>
              </a:ext>
            </a:extLst>
          </p:cNvPr>
          <p:cNvSpPr>
            <a:spLocks noGrp="1"/>
          </p:cNvSpPr>
          <p:nvPr>
            <p:ph type="subTitle" idx="1"/>
          </p:nvPr>
        </p:nvSpPr>
        <p:spPr>
          <a:xfrm>
            <a:off x="457200" y="4872697"/>
            <a:ext cx="5767137"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E2B263B7-F86B-CAE5-85BC-0CA0E37755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203500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2pPr marL="685800" indent="-228600">
              <a:buFont typeface="System Font Regular"/>
              <a:buChar char="–"/>
              <a:defRPr/>
            </a:lvl2pPr>
            <a:lvl3pPr marL="1143000" indent="-228600">
              <a:buFont typeface="System Font Regular"/>
              <a:buChar char="▸"/>
              <a:defRPr/>
            </a:lvl3pPr>
            <a:lvl5pPr marL="2057400" indent="-228600">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3077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igh Contrast 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1pPr>
              <a:defRPr>
                <a:solidFill>
                  <a:schemeClr val="bg1"/>
                </a:solidFill>
              </a:defRPr>
            </a:lvl1pPr>
            <a:lvl2pPr marL="685800" indent="-228600">
              <a:buFont typeface="System Font Regular"/>
              <a:buChar char="–"/>
              <a:defRPr>
                <a:solidFill>
                  <a:schemeClr val="bg1"/>
                </a:solidFill>
              </a:defRPr>
            </a:lvl2pPr>
            <a:lvl3pPr marL="1143000" indent="-228600">
              <a:buFont typeface="System Font Regular"/>
              <a:buChar char="▸"/>
              <a:defRPr>
                <a:solidFill>
                  <a:schemeClr val="bg1"/>
                </a:solidFill>
              </a:defRPr>
            </a:lvl3pPr>
            <a:lvl4pPr>
              <a:buClrTx/>
              <a:defRPr>
                <a:solidFill>
                  <a:schemeClr val="bg1"/>
                </a:solidFill>
              </a:defRPr>
            </a:lvl4pPr>
            <a:lvl5pPr marL="2057400" indent="-228600">
              <a:buClrTx/>
              <a:buFont typeface="System Font Regular"/>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 name="Rectangle 1">
            <a:extLst>
              <a:ext uri="{FF2B5EF4-FFF2-40B4-BE49-F238E27FC236}">
                <a16:creationId xmlns:a16="http://schemas.microsoft.com/office/drawing/2014/main" id="{195C1373-60B4-5EE3-9F62-765D290939C3}"/>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69AC11-9CEE-9920-30B8-3D928ADC4043}"/>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8" name="Picture 7" descr="Logo, icon&#10;&#10;Description automatically generated">
            <a:extLst>
              <a:ext uri="{FF2B5EF4-FFF2-40B4-BE49-F238E27FC236}">
                <a16:creationId xmlns:a16="http://schemas.microsoft.com/office/drawing/2014/main" id="{EA1A6667-D0A7-008F-D112-91E63AC4F6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2355762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78708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0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descr="Logo, icon&#10;&#10;Description automatically generated">
            <a:extLst>
              <a:ext uri="{FF2B5EF4-FFF2-40B4-BE49-F238E27FC236}">
                <a16:creationId xmlns:a16="http://schemas.microsoft.com/office/drawing/2014/main" id="{001B8539-FB3D-93B9-4902-F0D00F8C3D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6103"/>
          </a:xfrm>
          <a:prstGeom prst="rect">
            <a:avLst/>
          </a:prstGeom>
        </p:spPr>
      </p:pic>
    </p:spTree>
    <p:extLst>
      <p:ext uri="{BB962C8B-B14F-4D97-AF65-F5344CB8AC3E}">
        <p14:creationId xmlns:p14="http://schemas.microsoft.com/office/powerpoint/2010/main" val="352219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0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54961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0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88306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0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10" name="Picture 9">
            <a:extLst>
              <a:ext uri="{FF2B5EF4-FFF2-40B4-BE49-F238E27FC236}">
                <a16:creationId xmlns:a16="http://schemas.microsoft.com/office/drawing/2014/main" id="{1CC888EC-5CC3-DC8C-E66A-D6EC372056F7}"/>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943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06">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320043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7" name="Picture 6" descr="Logo, icon&#10;&#10;Description automatically generated">
            <a:extLst>
              <a:ext uri="{FF2B5EF4-FFF2-40B4-BE49-F238E27FC236}">
                <a16:creationId xmlns:a16="http://schemas.microsoft.com/office/drawing/2014/main" id="{05FE40C8-D0B0-1C14-2607-BC75D1B3E6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3"/>
          </a:xfrm>
          <a:prstGeom prst="rect">
            <a:avLst/>
          </a:prstGeom>
        </p:spPr>
      </p:pic>
    </p:spTree>
    <p:extLst>
      <p:ext uri="{BB962C8B-B14F-4D97-AF65-F5344CB8AC3E}">
        <p14:creationId xmlns:p14="http://schemas.microsoft.com/office/powerpoint/2010/main" val="1185184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07">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9462C120-0683-12C1-AA96-D43AAA31519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431487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0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E43DA-808B-A525-9707-F3AA55DDC23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Graphic 10">
            <a:extLst>
              <a:ext uri="{FF2B5EF4-FFF2-40B4-BE49-F238E27FC236}">
                <a16:creationId xmlns:a16="http://schemas.microsoft.com/office/drawing/2014/main" id="{F5EE318A-2A19-658B-0288-8FCAB842B47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3"/>
            <a:ext cx="1244733" cy="12192000"/>
          </a:xfrm>
          <a:prstGeom prst="rect">
            <a:avLst/>
          </a:prstGeom>
        </p:spPr>
      </p:pic>
      <p:pic>
        <p:nvPicPr>
          <p:cNvPr id="6" name="Picture 5">
            <a:extLst>
              <a:ext uri="{FF2B5EF4-FFF2-40B4-BE49-F238E27FC236}">
                <a16:creationId xmlns:a16="http://schemas.microsoft.com/office/drawing/2014/main" id="{29660C07-A17A-2F01-E1C8-8D55CBD9FEC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71534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09">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C4D808-5630-C16C-B881-01EA7B65864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E3B7E39-79D0-1AA6-FD38-70339DB2EE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9B12FA1E-1B95-916C-DC39-0788447C963B}"/>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2F4CDB05-A003-2B66-84D4-2F6C4CE1A44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3" name="Picture 2">
            <a:extLst>
              <a:ext uri="{FF2B5EF4-FFF2-40B4-BE49-F238E27FC236}">
                <a16:creationId xmlns:a16="http://schemas.microsoft.com/office/drawing/2014/main" id="{45F613D6-4271-6C6F-FECB-6C08DBD9237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915433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1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913636-C971-588D-3E7C-4A10CCD5C0D4}"/>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0F5C93C-8726-D170-60B5-EB3AC5A3ACF8}"/>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FDA8137A-7632-EE67-2622-8B00F5A8D8E3}"/>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6E4C92AD-2226-4BD9-CFA8-C1DD03C8EEB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2B74FDC7-5B34-FCA8-D32E-072A022A02AA}"/>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07005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E8E729-94CD-039A-139E-2ED8CE1E5D1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B5B4FC9-DAC3-234E-FB61-883705F40A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D0D33CB9-37D6-1A68-7978-1368293BB448}"/>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A37B2D3-1D95-BB5C-84B4-01FF22FE3F1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51C3F2EA-E8EB-41E6-BE01-C97F1A423F8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918359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780ADE-B8D0-7F3F-3794-4CE0482568D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D95E97B-20AE-B4B7-2D5E-0803B1FD1057}"/>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CF636E5B-2926-8979-3166-AC8A82F7BD20}"/>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E077418-2372-3BE5-86D3-3B733156B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C536CD1C-1ED7-2002-3785-A47F9CB0458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95369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1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286FF8-B0CD-25CE-5893-901C183BB16B}"/>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EFA3CC1-72A5-43D5-A577-77FC7FECAD80}"/>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838F42CD-AD03-43A8-A27C-257F8530235E}"/>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E0C76FA3-1AEE-AC27-8D0F-7A7899FB282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D9ACD266-1CE1-DE83-07EC-41F4BDCBC5E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38335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1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C5EBC5-1CE3-16BC-DB77-A9DBF192FF4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02F0685-FCB1-FE66-AE0A-53B8D098BDE9}"/>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A32C7582-F0E3-11AB-C305-3F13FC22EF85}"/>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3F517D5A-AEAE-82C9-55C4-08D383EC0C6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9EF5F6D0-9288-451F-0283-CF635622011F}"/>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381043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78708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172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E0A75A-0C6C-A55A-8CCC-D41AC6613ED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7" name="Picture 6">
            <a:extLst>
              <a:ext uri="{FF2B5EF4-FFF2-40B4-BE49-F238E27FC236}">
                <a16:creationId xmlns:a16="http://schemas.microsoft.com/office/drawing/2014/main" id="{CEB6A70C-86A1-8466-17E9-21552663AC6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37986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Contra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80467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9044848" y="1737360"/>
            <a:ext cx="2557872" cy="4389120"/>
          </a:xfrm>
          <a:solidFill>
            <a:schemeClr val="bg2"/>
          </a:solidFill>
        </p:spPr>
        <p:txBody>
          <a:bodyPr lIns="182880" tIns="182880" rIns="182880" bIns="182880" anchor="t">
            <a:noAutofit/>
          </a:bodyPr>
          <a:lstStyle>
            <a:lvl1pPr marL="0" indent="0">
              <a:buNone/>
              <a:defRPr sz="1800" b="1">
                <a:solidFill>
                  <a:schemeClr val="bg1"/>
                </a:solidFill>
              </a:defRPr>
            </a:lvl1pPr>
            <a:lvl2pPr marL="228600" indent="-228600">
              <a:buFont typeface="Arial" panose="020B0604020202020204" pitchFamily="34" charset="0"/>
              <a:buChar char="•"/>
              <a:tabLst/>
              <a:defRPr sz="1600" b="0">
                <a:solidFill>
                  <a:schemeClr val="bg1"/>
                </a:solidFill>
              </a:defRPr>
            </a:lvl2pPr>
            <a:lvl3pPr marL="914400" indent="0">
              <a:buNone/>
              <a:defRPr sz="1800" b="0">
                <a:solidFill>
                  <a:schemeClr val="bg1"/>
                </a:solidFill>
              </a:defRPr>
            </a:lvl3pPr>
            <a:lvl4pPr marL="1371600" indent="0">
              <a:buNone/>
              <a:defRPr sz="1800" b="0">
                <a:solidFill>
                  <a:schemeClr val="bg1"/>
                </a:solidFill>
              </a:defRPr>
            </a:lvl4pPr>
            <a:lvl5pPr marL="1828800" indent="0">
              <a:buNone/>
              <a:defRPr sz="1800" b="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85705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464410" y="1737361"/>
            <a:ext cx="5181600" cy="438911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229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Lar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337190" y="0"/>
            <a:ext cx="5854810" cy="685799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317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Round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2F2BBC-4F4F-DB25-AA3C-EEA9CF03A074}"/>
              </a:ext>
            </a:extLst>
          </p:cNvPr>
          <p:cNvSpPr>
            <a:spLocks noGrp="1"/>
          </p:cNvSpPr>
          <p:nvPr>
            <p:ph type="pic" sz="quarter" idx="10"/>
          </p:nvPr>
        </p:nvSpPr>
        <p:spPr>
          <a:xfrm>
            <a:off x="6337190" y="0"/>
            <a:ext cx="5854810" cy="6857999"/>
          </a:xfrm>
          <a:custGeom>
            <a:avLst/>
            <a:gdLst>
              <a:gd name="connsiteX0" fmla="*/ 919761 w 5854810"/>
              <a:gd name="connsiteY0" fmla="*/ 0 h 6857999"/>
              <a:gd name="connsiteX1" fmla="*/ 5854810 w 5854810"/>
              <a:gd name="connsiteY1" fmla="*/ 0 h 6857999"/>
              <a:gd name="connsiteX2" fmla="*/ 5854810 w 5854810"/>
              <a:gd name="connsiteY2" fmla="*/ 6857999 h 6857999"/>
              <a:gd name="connsiteX3" fmla="*/ 919762 w 5854810"/>
              <a:gd name="connsiteY3" fmla="*/ 6857999 h 6857999"/>
              <a:gd name="connsiteX4" fmla="*/ 827724 w 5854810"/>
              <a:gd name="connsiteY4" fmla="*/ 6697929 h 6857999"/>
              <a:gd name="connsiteX5" fmla="*/ 0 w 5854810"/>
              <a:gd name="connsiteY5" fmla="*/ 3428999 h 6857999"/>
              <a:gd name="connsiteX6" fmla="*/ 827724 w 5854810"/>
              <a:gd name="connsiteY6" fmla="*/ 1600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810" h="6857999">
                <a:moveTo>
                  <a:pt x="919761" y="0"/>
                </a:moveTo>
                <a:lnTo>
                  <a:pt x="5854810" y="0"/>
                </a:lnTo>
                <a:lnTo>
                  <a:pt x="5854810" y="6857999"/>
                </a:lnTo>
                <a:lnTo>
                  <a:pt x="919762" y="6857999"/>
                </a:lnTo>
                <a:lnTo>
                  <a:pt x="827724" y="6697929"/>
                </a:lnTo>
                <a:cubicBezTo>
                  <a:pt x="299847" y="5726197"/>
                  <a:pt x="0" y="4612615"/>
                  <a:pt x="0" y="3428999"/>
                </a:cubicBezTo>
                <a:cubicBezTo>
                  <a:pt x="0" y="2245384"/>
                  <a:pt x="299847" y="1131802"/>
                  <a:pt x="827724" y="160069"/>
                </a:cubicBezTo>
                <a:close/>
              </a:path>
            </a:pathLst>
          </a:custGeom>
          <a:solidFill>
            <a:schemeClr val="bg1">
              <a:lumMod val="95000"/>
            </a:schemeClr>
          </a:solidFill>
        </p:spPr>
        <p:txBody>
          <a:bodyPr wrap="square">
            <a:no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849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771DCF-1C97-4879-F38B-83F9F3A61AB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309360" y="1737360"/>
            <a:ext cx="5181600" cy="438912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1D5713C-8A7B-03A2-E75A-6760F2EBB1B8}"/>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2B3636-5753-0CC3-5C54-0C36BB462A8B}"/>
              </a:ext>
            </a:extLst>
          </p:cNvPr>
          <p:cNvSpPr txBox="1"/>
          <p:nvPr userDrawn="1"/>
        </p:nvSpPr>
        <p:spPr>
          <a:xfrm>
            <a:off x="11023261" y="6537698"/>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356326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3BB35E-4AE7-421D-5E83-AC48FF1FCB62}"/>
              </a:ext>
            </a:extLst>
          </p:cNvPr>
          <p:cNvSpPr>
            <a:spLocks noGrp="1"/>
          </p:cNvSpPr>
          <p:nvPr>
            <p:ph type="body" idx="1"/>
          </p:nvPr>
        </p:nvSpPr>
        <p:spPr>
          <a:xfrm>
            <a:off x="839788" y="1554480"/>
            <a:ext cx="5157787"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82D5C-B16A-6E41-69E7-2F7F310D6885}"/>
              </a:ext>
            </a:extLst>
          </p:cNvPr>
          <p:cNvSpPr>
            <a:spLocks noGrp="1"/>
          </p:cNvSpPr>
          <p:nvPr>
            <p:ph sz="half" idx="2"/>
          </p:nvPr>
        </p:nvSpPr>
        <p:spPr>
          <a:xfrm>
            <a:off x="839788" y="2377440"/>
            <a:ext cx="5157787"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F26AD-D82A-3816-4E02-8BC69003165C}"/>
              </a:ext>
            </a:extLst>
          </p:cNvPr>
          <p:cNvSpPr>
            <a:spLocks noGrp="1"/>
          </p:cNvSpPr>
          <p:nvPr>
            <p:ph type="body" sz="quarter" idx="3"/>
          </p:nvPr>
        </p:nvSpPr>
        <p:spPr>
          <a:xfrm>
            <a:off x="6172200" y="1554480"/>
            <a:ext cx="5183188"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F85C9-D36E-F2D2-FDC1-53452716B649}"/>
              </a:ext>
            </a:extLst>
          </p:cNvPr>
          <p:cNvSpPr>
            <a:spLocks noGrp="1"/>
          </p:cNvSpPr>
          <p:nvPr>
            <p:ph sz="quarter" idx="4"/>
          </p:nvPr>
        </p:nvSpPr>
        <p:spPr>
          <a:xfrm>
            <a:off x="6172200" y="2377440"/>
            <a:ext cx="5183188"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A41232-EEF0-0177-7D0A-F31462F3BDFB}"/>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BA68C4B5-4C19-C1C2-A961-59875189300E}"/>
              </a:ext>
              <a:ext uri="{C183D7F6-B498-43B3-948B-1728B52AA6E4}">
                <adec:decorative xmlns:adec="http://schemas.microsoft.com/office/drawing/2017/decorative" val="1"/>
              </a:ext>
            </a:extLst>
          </p:cNvPr>
          <p:cNvCxnSpPr/>
          <p:nvPr userDrawn="1"/>
        </p:nvCxnSpPr>
        <p:spPr>
          <a:xfrm>
            <a:off x="838200" y="2289976"/>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5C8A19-F383-7FAA-0F3A-AFC92046E774}"/>
              </a:ext>
              <a:ext uri="{C183D7F6-B498-43B3-948B-1728B52AA6E4}">
                <adec:decorative xmlns:adec="http://schemas.microsoft.com/office/drawing/2017/decorative" val="1"/>
              </a:ext>
            </a:extLst>
          </p:cNvPr>
          <p:cNvCxnSpPr/>
          <p:nvPr userDrawn="1"/>
        </p:nvCxnSpPr>
        <p:spPr>
          <a:xfrm>
            <a:off x="838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602B8A-AEF9-E95F-7A2E-8478D747DBCB}"/>
              </a:ext>
              <a:ext uri="{C183D7F6-B498-43B3-948B-1728B52AA6E4}">
                <adec:decorative xmlns:adec="http://schemas.microsoft.com/office/drawing/2017/decorative" val="1"/>
              </a:ext>
            </a:extLst>
          </p:cNvPr>
          <p:cNvCxnSpPr/>
          <p:nvPr userDrawn="1"/>
        </p:nvCxnSpPr>
        <p:spPr>
          <a:xfrm>
            <a:off x="6172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765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4521529"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8D605F8-6B7E-387D-3810-D29E5945AEF8}"/>
              </a:ext>
            </a:extLst>
          </p:cNvPr>
          <p:cNvSpPr>
            <a:spLocks noGrp="1"/>
          </p:cNvSpPr>
          <p:nvPr>
            <p:ph sz="half" idx="10"/>
          </p:nvPr>
        </p:nvSpPr>
        <p:spPr>
          <a:xfrm>
            <a:off x="8204858"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7916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0E72-9C96-E6B0-856A-DF4F45E213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481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064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54F5532-9369-6C39-6006-0100A983969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128" r="50000" b="9806"/>
          <a:stretch/>
        </p:blipFill>
        <p:spPr>
          <a:xfrm rot="10800000">
            <a:off x="0" y="-2"/>
            <a:ext cx="874498" cy="6858001"/>
          </a:xfrm>
          <a:prstGeom prst="rect">
            <a:avLst/>
          </a:prstGeom>
        </p:spPr>
      </p:pic>
      <p:pic>
        <p:nvPicPr>
          <p:cNvPr id="3" name="Graphic 2">
            <a:extLst>
              <a:ext uri="{FF2B5EF4-FFF2-40B4-BE49-F238E27FC236}">
                <a16:creationId xmlns:a16="http://schemas.microsoft.com/office/drawing/2014/main" id="{DCB94013-9112-F37A-8BFC-C482841B9B8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4"/>
              </a:ext>
            </a:extLst>
          </a:blip>
          <a:srcRect t="10128" r="50000" b="9806"/>
          <a:stretch/>
        </p:blipFill>
        <p:spPr>
          <a:xfrm>
            <a:off x="11317502" y="-2"/>
            <a:ext cx="874498" cy="6858001"/>
          </a:xfrm>
          <a:prstGeom prst="rect">
            <a:avLst/>
          </a:prstGeom>
        </p:spPr>
      </p:pic>
      <p:sp>
        <p:nvSpPr>
          <p:cNvPr id="5" name="Text Placeholder 4">
            <a:extLst>
              <a:ext uri="{FF2B5EF4-FFF2-40B4-BE49-F238E27FC236}">
                <a16:creationId xmlns:a16="http://schemas.microsoft.com/office/drawing/2014/main" id="{F678D837-C30B-A09B-8F9C-032FFEB96545}"/>
              </a:ext>
            </a:extLst>
          </p:cNvPr>
          <p:cNvSpPr>
            <a:spLocks noGrp="1"/>
          </p:cNvSpPr>
          <p:nvPr>
            <p:ph type="body" sz="quarter" idx="10"/>
          </p:nvPr>
        </p:nvSpPr>
        <p:spPr>
          <a:xfrm>
            <a:off x="2510631" y="2035173"/>
            <a:ext cx="7170738" cy="2787650"/>
          </a:xfrm>
          <a:solidFill>
            <a:schemeClr val="bg1">
              <a:lumMod val="95000"/>
            </a:schemeClr>
          </a:solidFill>
        </p:spPr>
        <p:txBody>
          <a:bodyPr anchor="ctr">
            <a:normAutofit/>
          </a:bodyPr>
          <a:lstStyle>
            <a:lvl1pPr marL="0" indent="0">
              <a:buNone/>
              <a:defRPr sz="4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48505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0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96A4F2-06E1-BB0E-A614-8092693C85C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4" name="Picture 3">
            <a:extLst>
              <a:ext uri="{FF2B5EF4-FFF2-40B4-BE49-F238E27FC236}">
                <a16:creationId xmlns:a16="http://schemas.microsoft.com/office/drawing/2014/main" id="{D4796322-8C59-10E5-F130-B7FEAF4770D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995956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2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529336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3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5648" y="2560320"/>
            <a:ext cx="8686800" cy="1828800"/>
          </a:xfrm>
        </p:spPr>
        <p:txBody>
          <a:bodyPr anchor="b">
            <a:normAutofit/>
          </a:bodyPr>
          <a:lstStyle>
            <a:lvl1pPr algn="ctr">
              <a:defRPr sz="44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5648" y="4663440"/>
            <a:ext cx="8686800" cy="1371600"/>
          </a:xfrm>
        </p:spPr>
        <p:txBody>
          <a:bodyPr>
            <a:normAutofit/>
          </a:bodyPr>
          <a:lstStyle>
            <a:lvl1pPr marL="0" indent="0" algn="ctr">
              <a:spcAft>
                <a:spcPts val="600"/>
              </a:spcAft>
              <a:buNone/>
              <a:defRPr sz="16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0283A1B5-7187-48AE-6850-D02566770AD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9" name="Graphic 8">
            <a:extLst>
              <a:ext uri="{FF2B5EF4-FFF2-40B4-BE49-F238E27FC236}">
                <a16:creationId xmlns:a16="http://schemas.microsoft.com/office/drawing/2014/main" id="{00977F7F-1215-C94D-B95A-D9DF0A5242E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icon&#10;&#10;Description automatically generated">
            <a:extLst>
              <a:ext uri="{FF2B5EF4-FFF2-40B4-BE49-F238E27FC236}">
                <a16:creationId xmlns:a16="http://schemas.microsoft.com/office/drawing/2014/main" id="{A0F10A52-D242-3F83-785F-0FAF20AA1D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600" y="640080"/>
            <a:ext cx="1828800" cy="1352204"/>
          </a:xfrm>
          <a:prstGeom prst="rect">
            <a:avLst/>
          </a:prstGeom>
        </p:spPr>
      </p:pic>
    </p:spTree>
    <p:extLst>
      <p:ext uri="{BB962C8B-B14F-4D97-AF65-F5344CB8AC3E}">
        <p14:creationId xmlns:p14="http://schemas.microsoft.com/office/powerpoint/2010/main" val="3263959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2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52933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0" y="0"/>
            <a:ext cx="1371600" cy="6858000"/>
          </a:xfrm>
          <a:prstGeom prst="rect">
            <a:avLst/>
          </a:prstGeom>
        </p:spPr>
      </p:pic>
      <p:pic>
        <p:nvPicPr>
          <p:cNvPr id="6" name="Picture 5">
            <a:extLst>
              <a:ext uri="{FF2B5EF4-FFF2-40B4-BE49-F238E27FC236}">
                <a16:creationId xmlns:a16="http://schemas.microsoft.com/office/drawing/2014/main" id="{F43DC607-F303-DF9E-E776-3B8BB9FBA1C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716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0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1" y="0"/>
            <a:ext cx="1371600" cy="6858000"/>
          </a:xfrm>
          <a:prstGeom prst="rect">
            <a:avLst/>
          </a:prstGeom>
        </p:spPr>
      </p:pic>
      <p:pic>
        <p:nvPicPr>
          <p:cNvPr id="6" name="Picture 5">
            <a:extLst>
              <a:ext uri="{FF2B5EF4-FFF2-40B4-BE49-F238E27FC236}">
                <a16:creationId xmlns:a16="http://schemas.microsoft.com/office/drawing/2014/main" id="{029A2F9A-1BDF-82C4-80A9-2E2C60A9694D}"/>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01900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89341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07">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53AAEFE-54C6-0552-A738-85288D954227}"/>
              </a:ext>
            </a:extLst>
          </p:cNvPr>
          <p:cNvSpPr>
            <a:spLocks noGrp="1"/>
          </p:cNvSpPr>
          <p:nvPr>
            <p:ph type="pic" sz="quarter" idx="10"/>
          </p:nvPr>
        </p:nvSpPr>
        <p:spPr>
          <a:xfrm>
            <a:off x="5839493" y="274320"/>
            <a:ext cx="6217920" cy="6217920"/>
          </a:xfrm>
          <a:prstGeom prst="ellipse">
            <a:avLst/>
          </a:prstGeom>
          <a:solidFill>
            <a:schemeClr val="bg1">
              <a:lumMod val="95000"/>
            </a:schemeClr>
          </a:solidFill>
        </p:spPr>
        <p:txBody>
          <a:bodyPr>
            <a:normAutofit/>
          </a:bodyPr>
          <a:lstStyle>
            <a:lvl1pPr marL="0" indent="0">
              <a:buNone/>
              <a:defRPr sz="1600"/>
            </a:lvl1pPr>
          </a:lstStyle>
          <a:p>
            <a:r>
              <a:rPr lang="en-US"/>
              <a:t>Click icon to add picture</a:t>
            </a:r>
          </a:p>
        </p:txBody>
      </p:sp>
      <p:sp>
        <p:nvSpPr>
          <p:cNvPr id="14" name="Rectangle 13">
            <a:extLst>
              <a:ext uri="{FF2B5EF4-FFF2-40B4-BE49-F238E27FC236}">
                <a16:creationId xmlns:a16="http://schemas.microsoft.com/office/drawing/2014/main" id="{4DDC346F-5173-D218-D97F-5C56440A2451}"/>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200" y="2393022"/>
            <a:ext cx="6308203" cy="2387600"/>
          </a:xfrm>
        </p:spPr>
        <p:txBody>
          <a:bodyPr anchor="b">
            <a:normAutofit/>
          </a:bodyPr>
          <a:lstStyle>
            <a:lvl1pPr algn="l">
              <a:defRPr sz="5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200" y="4872697"/>
            <a:ext cx="6308203"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9DCDD8E-03DC-A128-7864-7FFB666CC9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31316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0" y="0"/>
            <a:ext cx="12192000" cy="502920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D9C8509E-95B4-329A-FDD8-B938F2B65F7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32505792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ADECC-0251-A7E4-5758-03C619A3833F}"/>
              </a:ext>
            </a:extLst>
          </p:cNvPr>
          <p:cNvSpPr>
            <a:spLocks noGrp="1"/>
          </p:cNvSpPr>
          <p:nvPr>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2A8E7AF-4C17-691C-E86A-DBA1F01237AD}"/>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72D02E4A-CEDD-E395-C98D-8F05D7F322BA}"/>
              </a:ext>
              <a:ext uri="{C183D7F6-B498-43B3-948B-1728B52AA6E4}">
                <adec:decorative xmlns:adec="http://schemas.microsoft.com/office/drawing/2017/decorative" val="1"/>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125886728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649" r:id="rId7"/>
    <p:sldLayoutId id="2147483671" r:id="rId8"/>
    <p:sldLayoutId id="2147483672" r:id="rId9"/>
    <p:sldLayoutId id="2147483681" r:id="rId10"/>
    <p:sldLayoutId id="2147483674" r:id="rId11"/>
    <p:sldLayoutId id="2147483650" r:id="rId12"/>
    <p:sldLayoutId id="2147483690"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25" r:id="rId27"/>
    <p:sldLayoutId id="2147483651" r:id="rId28"/>
    <p:sldLayoutId id="2147483652" r:id="rId29"/>
    <p:sldLayoutId id="2147483689" r:id="rId30"/>
    <p:sldLayoutId id="2147483683" r:id="rId31"/>
    <p:sldLayoutId id="2147483684" r:id="rId32"/>
    <p:sldLayoutId id="2147483685" r:id="rId33"/>
    <p:sldLayoutId id="2147483678" r:id="rId34"/>
    <p:sldLayoutId id="2147483653" r:id="rId35"/>
    <p:sldLayoutId id="2147483656" r:id="rId36"/>
    <p:sldLayoutId id="2147483654" r:id="rId37"/>
    <p:sldLayoutId id="2147483655" r:id="rId38"/>
    <p:sldLayoutId id="2147483826" r:id="rId39"/>
    <p:sldLayoutId id="2147483827" r:id="rId40"/>
    <p:sldLayoutId id="2147483828" r:id="rId41"/>
    <p:sldLayoutId id="2147483687" r:id="rId42"/>
  </p:sldLayoutIdLst>
  <p:txStyles>
    <p:titleStyle>
      <a:lvl1pPr algn="l" defTabSz="914400" rtl="0" eaLnBrk="1" latinLnBrk="0" hangingPunct="1">
        <a:lnSpc>
          <a:spcPct val="90000"/>
        </a:lnSpc>
        <a:spcBef>
          <a:spcPct val="0"/>
        </a:spcBef>
        <a:buNone/>
        <a:defRPr sz="3200" b="1" i="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fhi360web-my.sharepoint.com/personal/tthapaliya_fhi360_org/Documents/Desktop/Training/FW_%20FHI%20360_s%20USAID%20Foreign%20Subrecipien...24%20-%20Tilak%20Bahadur%20Thapaliya%20-%20Outlook.pdf"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559146-C3B2-01C9-3CAB-8F5EECA58B19}"/>
              </a:ext>
            </a:extLst>
          </p:cNvPr>
          <p:cNvSpPr>
            <a:spLocks noGrp="1"/>
          </p:cNvSpPr>
          <p:nvPr>
            <p:ph type="title"/>
          </p:nvPr>
        </p:nvSpPr>
        <p:spPr>
          <a:xfrm>
            <a:off x="831850" y="1709739"/>
            <a:ext cx="9601200" cy="1966716"/>
          </a:xfrm>
        </p:spPr>
        <p:txBody>
          <a:bodyPr/>
          <a:lstStyle/>
          <a:p>
            <a:pPr algn="ctr"/>
            <a:r>
              <a:rPr lang="en-US" dirty="0">
                <a:solidFill>
                  <a:srgbClr val="0070C0"/>
                </a:solidFill>
              </a:rPr>
              <a:t>Grants and Financial Management Training</a:t>
            </a:r>
          </a:p>
        </p:txBody>
      </p:sp>
      <p:sp>
        <p:nvSpPr>
          <p:cNvPr id="7" name="Text Placeholder 6">
            <a:extLst>
              <a:ext uri="{FF2B5EF4-FFF2-40B4-BE49-F238E27FC236}">
                <a16:creationId xmlns:a16="http://schemas.microsoft.com/office/drawing/2014/main" id="{E96DAA1C-6359-A18F-1D35-39F4D8DA2596}"/>
              </a:ext>
            </a:extLst>
          </p:cNvPr>
          <p:cNvSpPr>
            <a:spLocks noGrp="1"/>
          </p:cNvSpPr>
          <p:nvPr>
            <p:ph type="body" idx="1"/>
          </p:nvPr>
        </p:nvSpPr>
        <p:spPr>
          <a:xfrm>
            <a:off x="963825" y="4136976"/>
            <a:ext cx="9601200" cy="1500187"/>
          </a:xfrm>
        </p:spPr>
        <p:txBody>
          <a:bodyPr vert="horz" lIns="91440" tIns="45720" rIns="91440" bIns="45720" rtlCol="0" anchor="t">
            <a:normAutofit/>
          </a:bodyPr>
          <a:lstStyle/>
          <a:p>
            <a:pPr algn="ctr"/>
            <a:r>
              <a:rPr lang="en-US" sz="3600" dirty="0">
                <a:solidFill>
                  <a:srgbClr val="0070C0"/>
                </a:solidFill>
              </a:rPr>
              <a:t>May 22-24, 2024</a:t>
            </a:r>
          </a:p>
        </p:txBody>
      </p:sp>
    </p:spTree>
    <p:custDataLst>
      <p:tags r:id="rId1"/>
    </p:custDataLst>
    <p:extLst>
      <p:ext uri="{BB962C8B-B14F-4D97-AF65-F5344CB8AC3E}">
        <p14:creationId xmlns:p14="http://schemas.microsoft.com/office/powerpoint/2010/main" val="44429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F7A1A-6932-94D5-1CB7-B49011F42A26}"/>
              </a:ext>
            </a:extLst>
          </p:cNvPr>
          <p:cNvSpPr>
            <a:spLocks noGrp="1"/>
          </p:cNvSpPr>
          <p:nvPr>
            <p:ph idx="1"/>
          </p:nvPr>
        </p:nvSpPr>
        <p:spPr>
          <a:xfrm>
            <a:off x="841248" y="1260629"/>
            <a:ext cx="11268940" cy="5338674"/>
          </a:xfrm>
        </p:spPr>
        <p:txBody>
          <a:bodyPr vert="horz" lIns="91440" tIns="45720" rIns="91440" bIns="45720" rtlCol="0" anchor="t">
            <a:normAutofit/>
          </a:bodyPr>
          <a:lstStyle/>
          <a:p>
            <a:pPr marL="0" indent="0">
              <a:buNone/>
            </a:pPr>
            <a:endParaRPr lang="en-US" b="1" dirty="0">
              <a:latin typeface="Noto Sans"/>
              <a:ea typeface="Noto Sans"/>
              <a:cs typeface="Noto Sans"/>
            </a:endParaRPr>
          </a:p>
          <a:p>
            <a:pPr marL="0" indent="0">
              <a:buNone/>
            </a:pPr>
            <a:r>
              <a:rPr lang="en-US" b="1" dirty="0">
                <a:latin typeface="Noto Sans"/>
                <a:ea typeface="Noto Sans"/>
                <a:cs typeface="Noto Sans"/>
              </a:rPr>
              <a:t>Personal Files</a:t>
            </a:r>
            <a:endParaRPr lang="en-US"/>
          </a:p>
          <a:p>
            <a:pPr marL="0" indent="0">
              <a:buNone/>
            </a:pPr>
            <a:endParaRPr lang="en-US" b="1" dirty="0">
              <a:latin typeface="Noto Sans"/>
              <a:ea typeface="Noto Sans"/>
              <a:cs typeface="Noto Sans"/>
            </a:endParaRPr>
          </a:p>
          <a:p>
            <a:pPr>
              <a:buClrTx/>
              <a:buFont typeface="Wingdings" panose="05000000000000000000" pitchFamily="2" charset="2"/>
              <a:buChar char="v"/>
            </a:pPr>
            <a:r>
              <a:rPr lang="en-US" dirty="0">
                <a:latin typeface="Noto Sans"/>
                <a:ea typeface="Noto Sans"/>
                <a:cs typeface="Noto Sans"/>
              </a:rPr>
              <a:t>Salary increment notification letter not issued to staff</a:t>
            </a:r>
            <a:endParaRPr lang="en-US">
              <a:latin typeface="Noto Sans"/>
              <a:ea typeface="Noto Sans"/>
              <a:cs typeface="Noto Sans"/>
            </a:endParaRPr>
          </a:p>
          <a:p>
            <a:pPr>
              <a:buClrTx/>
              <a:buFont typeface="Wingdings" panose="05000000000000000000" pitchFamily="2" charset="2"/>
              <a:buChar char="v"/>
            </a:pPr>
            <a:r>
              <a:rPr lang="en-US" dirty="0">
                <a:latin typeface="Noto Sans"/>
                <a:ea typeface="Noto Sans"/>
                <a:cs typeface="Noto Sans"/>
              </a:rPr>
              <a:t>Job Description not attached with employment contract</a:t>
            </a:r>
            <a:endParaRPr lang="en-US">
              <a:latin typeface="Noto Sans"/>
              <a:ea typeface="Noto Sans"/>
              <a:cs typeface="Noto Sans"/>
            </a:endParaRPr>
          </a:p>
          <a:p>
            <a:pPr>
              <a:buClrTx/>
              <a:buFont typeface="Wingdings" panose="05000000000000000000" pitchFamily="2" charset="2"/>
              <a:buChar char="v"/>
            </a:pPr>
            <a:r>
              <a:rPr lang="en-US" dirty="0">
                <a:latin typeface="Noto Sans"/>
                <a:ea typeface="Noto Sans"/>
                <a:cs typeface="Noto Sans"/>
              </a:rPr>
              <a:t>Tax withheld not uploaded in government web site</a:t>
            </a:r>
            <a:endParaRPr lang="en-US">
              <a:latin typeface="Noto Sans"/>
              <a:ea typeface="Noto Sans"/>
              <a:cs typeface="Noto Sans"/>
            </a:endParaRPr>
          </a:p>
          <a:p>
            <a:pPr>
              <a:buClrTx/>
              <a:buFont typeface="Wingdings" panose="05000000000000000000" pitchFamily="2" charset="2"/>
              <a:buChar char="v"/>
            </a:pPr>
            <a:r>
              <a:rPr lang="en-US" dirty="0">
                <a:latin typeface="Noto Sans"/>
                <a:ea typeface="Noto Sans"/>
                <a:cs typeface="Noto Sans"/>
              </a:rPr>
              <a:t>Debarment and Terrorism Searches not performed/missing regularly</a:t>
            </a:r>
            <a:endParaRPr lang="en-US">
              <a:latin typeface="Noto Sans"/>
              <a:ea typeface="Noto Sans"/>
              <a:cs typeface="Noto Sans"/>
            </a:endParaRPr>
          </a:p>
          <a:p>
            <a:pPr>
              <a:buClrTx/>
              <a:buFont typeface="Wingdings" panose="05000000000000000000" pitchFamily="2" charset="2"/>
              <a:buChar char="v"/>
            </a:pPr>
            <a:r>
              <a:rPr lang="en-US" dirty="0">
                <a:latin typeface="Noto Sans"/>
                <a:ea typeface="Noto Sans"/>
                <a:cs typeface="Noto Sans"/>
              </a:rPr>
              <a:t>Yearly performance appraisal is not performing in a good way. </a:t>
            </a:r>
            <a:endParaRPr lang="en-US">
              <a:latin typeface="Noto Sans"/>
              <a:ea typeface="Noto Sans"/>
              <a:cs typeface="Noto Sans"/>
            </a:endParaRPr>
          </a:p>
          <a:p>
            <a:pPr marL="0" indent="0">
              <a:buNone/>
            </a:pPr>
            <a:endParaRPr lang="en-US" dirty="0"/>
          </a:p>
        </p:txBody>
      </p:sp>
      <p:sp>
        <p:nvSpPr>
          <p:cNvPr id="3" name="Title 2">
            <a:extLst>
              <a:ext uri="{FF2B5EF4-FFF2-40B4-BE49-F238E27FC236}">
                <a16:creationId xmlns:a16="http://schemas.microsoft.com/office/drawing/2014/main" id="{6E101FE1-0320-1A00-5DE4-75F4C863E167}"/>
              </a:ext>
            </a:extLst>
          </p:cNvPr>
          <p:cNvSpPr>
            <a:spLocks noGrp="1"/>
          </p:cNvSpPr>
          <p:nvPr>
            <p:ph type="title"/>
          </p:nvPr>
        </p:nvSpPr>
        <p:spPr/>
        <p:txBody>
          <a:bodyPr>
            <a:normAutofit/>
          </a:bodyPr>
          <a:lstStyle/>
          <a:p>
            <a:r>
              <a:rPr lang="en-US" sz="3600" dirty="0"/>
              <a:t>Sample Observations</a:t>
            </a:r>
          </a:p>
        </p:txBody>
      </p:sp>
    </p:spTree>
    <p:extLst>
      <p:ext uri="{BB962C8B-B14F-4D97-AF65-F5344CB8AC3E}">
        <p14:creationId xmlns:p14="http://schemas.microsoft.com/office/powerpoint/2010/main" val="242152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F7A1A-6932-94D5-1CB7-B49011F42A26}"/>
              </a:ext>
            </a:extLst>
          </p:cNvPr>
          <p:cNvSpPr>
            <a:spLocks noGrp="1"/>
          </p:cNvSpPr>
          <p:nvPr>
            <p:ph idx="1"/>
          </p:nvPr>
        </p:nvSpPr>
        <p:spPr>
          <a:xfrm>
            <a:off x="841248" y="1260629"/>
            <a:ext cx="11268940" cy="5338674"/>
          </a:xfrm>
        </p:spPr>
        <p:txBody>
          <a:bodyPr vert="horz" lIns="91440" tIns="45720" rIns="91440" bIns="45720" rtlCol="0" anchor="t">
            <a:normAutofit/>
          </a:bodyPr>
          <a:lstStyle/>
          <a:p>
            <a:pPr marL="0" indent="0">
              <a:buNone/>
            </a:pPr>
            <a:endParaRPr lang="en-US" b="1" dirty="0">
              <a:latin typeface="Noto Sans"/>
              <a:ea typeface="Noto Sans"/>
              <a:cs typeface="Noto Sans"/>
            </a:endParaRPr>
          </a:p>
          <a:p>
            <a:pPr marL="0" indent="0">
              <a:buNone/>
            </a:pPr>
            <a:r>
              <a:rPr lang="en-US" b="1" dirty="0">
                <a:latin typeface="Noto Sans"/>
                <a:ea typeface="Noto Sans"/>
                <a:cs typeface="Noto Sans"/>
              </a:rPr>
              <a:t>Time sheet</a:t>
            </a:r>
            <a:endParaRPr lang="en-US" dirty="0"/>
          </a:p>
          <a:p>
            <a:pPr>
              <a:buClrTx/>
              <a:buFont typeface="Wingdings" panose="05000000000000000000" pitchFamily="2" charset="2"/>
              <a:buChar char="v"/>
            </a:pPr>
            <a:r>
              <a:rPr lang="en-US" dirty="0">
                <a:latin typeface="Noto Sans"/>
                <a:ea typeface="Noto Sans"/>
                <a:cs typeface="Noto Sans"/>
              </a:rPr>
              <a:t>Time sheet not approved on timely manner </a:t>
            </a:r>
            <a:endParaRPr lang="en-US">
              <a:latin typeface="Noto Sans"/>
              <a:ea typeface="Noto Sans"/>
              <a:cs typeface="Noto Sans"/>
            </a:endParaRPr>
          </a:p>
          <a:p>
            <a:pPr>
              <a:buClrTx/>
              <a:buFont typeface="Wingdings" panose="05000000000000000000" pitchFamily="2" charset="2"/>
              <a:buChar char="v"/>
            </a:pPr>
            <a:endParaRPr lang="en-US" dirty="0">
              <a:latin typeface="Noto Sans"/>
              <a:ea typeface="Noto Sans"/>
              <a:cs typeface="Noto Sans"/>
            </a:endParaRPr>
          </a:p>
          <a:p>
            <a:pPr marL="0" indent="0">
              <a:buClrTx/>
              <a:buNone/>
            </a:pPr>
            <a:r>
              <a:rPr lang="en-US" b="1" dirty="0">
                <a:latin typeface="Noto Sans"/>
                <a:ea typeface="Noto Sans"/>
                <a:cs typeface="Noto Sans"/>
              </a:rPr>
              <a:t>Leave record</a:t>
            </a:r>
            <a:endParaRPr lang="en-US" dirty="0"/>
          </a:p>
          <a:p>
            <a:pPr marL="571500" lvl="1" indent="-571500">
              <a:buClrTx/>
              <a:buSzPct val="100000"/>
              <a:buFont typeface="Wingdings" panose="05000000000000000000" pitchFamily="2" charset="2"/>
              <a:buChar char="v"/>
            </a:pPr>
            <a:r>
              <a:rPr lang="en-US" sz="2400" dirty="0">
                <a:latin typeface="Noto Sans"/>
                <a:ea typeface="Noto Sans"/>
                <a:cs typeface="Noto Sans"/>
              </a:rPr>
              <a:t>Leave form not approved, leave record not updated regularly, leave form not filled and not verified with time sheet.</a:t>
            </a:r>
            <a:endParaRPr lang="en-US" sz="2400">
              <a:latin typeface="Noto Sans"/>
              <a:ea typeface="Noto Sans"/>
              <a:cs typeface="Noto Sans"/>
            </a:endParaRPr>
          </a:p>
          <a:p>
            <a:pPr marL="0" lvl="1" indent="0">
              <a:buClr>
                <a:schemeClr val="accent6"/>
              </a:buClr>
              <a:buSzPct val="100000"/>
              <a:buNone/>
            </a:pPr>
            <a:endParaRPr lang="en-US" sz="2400" b="1" dirty="0">
              <a:latin typeface="Noto Sans"/>
              <a:ea typeface="Noto Sans"/>
              <a:cs typeface="Noto Sans"/>
            </a:endParaRPr>
          </a:p>
          <a:p>
            <a:endParaRPr lang="en-US" dirty="0"/>
          </a:p>
        </p:txBody>
      </p:sp>
      <p:sp>
        <p:nvSpPr>
          <p:cNvPr id="3" name="Title 2">
            <a:extLst>
              <a:ext uri="{FF2B5EF4-FFF2-40B4-BE49-F238E27FC236}">
                <a16:creationId xmlns:a16="http://schemas.microsoft.com/office/drawing/2014/main" id="{6E101FE1-0320-1A00-5DE4-75F4C863E167}"/>
              </a:ext>
            </a:extLst>
          </p:cNvPr>
          <p:cNvSpPr>
            <a:spLocks noGrp="1"/>
          </p:cNvSpPr>
          <p:nvPr>
            <p:ph type="title"/>
          </p:nvPr>
        </p:nvSpPr>
        <p:spPr/>
        <p:txBody>
          <a:bodyPr>
            <a:normAutofit/>
          </a:bodyPr>
          <a:lstStyle/>
          <a:p>
            <a:r>
              <a:rPr lang="en-US" sz="3600" dirty="0"/>
              <a:t>Sample Observations</a:t>
            </a:r>
          </a:p>
        </p:txBody>
      </p:sp>
    </p:spTree>
    <p:extLst>
      <p:ext uri="{BB962C8B-B14F-4D97-AF65-F5344CB8AC3E}">
        <p14:creationId xmlns:p14="http://schemas.microsoft.com/office/powerpoint/2010/main" val="228261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F7A1A-6932-94D5-1CB7-B49011F42A26}"/>
              </a:ext>
            </a:extLst>
          </p:cNvPr>
          <p:cNvSpPr>
            <a:spLocks noGrp="1"/>
          </p:cNvSpPr>
          <p:nvPr>
            <p:ph idx="1"/>
          </p:nvPr>
        </p:nvSpPr>
        <p:spPr>
          <a:xfrm>
            <a:off x="841248" y="1260629"/>
            <a:ext cx="10515600" cy="5113538"/>
          </a:xfrm>
        </p:spPr>
        <p:txBody>
          <a:bodyPr vert="horz" lIns="91440" tIns="45720" rIns="91440" bIns="45720" rtlCol="0" anchor="t">
            <a:normAutofit/>
          </a:bodyPr>
          <a:lstStyle/>
          <a:p>
            <a:pPr marL="0" lvl="1" indent="0">
              <a:buClr>
                <a:srgbClr val="D03000"/>
              </a:buClr>
              <a:buSzPct val="100000"/>
              <a:buNone/>
            </a:pPr>
            <a:endParaRPr lang="en-US" sz="2400" b="1" dirty="0">
              <a:latin typeface="Noto Sans"/>
              <a:ea typeface="Noto Sans"/>
              <a:cs typeface="Noto Sans"/>
            </a:endParaRPr>
          </a:p>
          <a:p>
            <a:pPr marL="0" lvl="1" indent="0">
              <a:buNone/>
            </a:pPr>
            <a:r>
              <a:rPr lang="en-US" sz="2400" b="1" dirty="0">
                <a:latin typeface="Noto Sans"/>
                <a:ea typeface="Noto Sans"/>
                <a:cs typeface="Noto Sans"/>
              </a:rPr>
              <a:t>Lease Agreement </a:t>
            </a:r>
            <a:endParaRPr lang="en-US" sz="2400" b="1" dirty="0"/>
          </a:p>
          <a:p>
            <a:pPr marL="571500" lvl="1" indent="-571500">
              <a:buClrTx/>
              <a:buSzPct val="100000"/>
              <a:buFont typeface="Wingdings" panose="05000000000000000000" pitchFamily="2" charset="2"/>
              <a:buChar char="v"/>
            </a:pPr>
            <a:r>
              <a:rPr lang="en-US" sz="2400" dirty="0">
                <a:latin typeface="Noto Sans"/>
                <a:ea typeface="Noto Sans"/>
                <a:cs typeface="Noto Sans"/>
              </a:rPr>
              <a:t>Clauses missing for termination, tax withholding, payment method etc. </a:t>
            </a:r>
            <a:endParaRPr lang="en-US" sz="2400" dirty="0"/>
          </a:p>
          <a:p>
            <a:pPr marL="571500" lvl="1" indent="-571500">
              <a:buClrTx/>
              <a:buSzPct val="100000"/>
              <a:buFont typeface="Wingdings" panose="05000000000000000000" pitchFamily="2" charset="2"/>
              <a:buChar char="v"/>
            </a:pPr>
            <a:r>
              <a:rPr lang="en-US" sz="2400" dirty="0">
                <a:latin typeface="Noto Sans"/>
                <a:ea typeface="Noto Sans"/>
                <a:cs typeface="Noto Sans"/>
              </a:rPr>
              <a:t>Cost sharing to multiple projects/donors mechanism not finalized.</a:t>
            </a:r>
          </a:p>
          <a:p>
            <a:pPr marL="0" lvl="1" indent="0">
              <a:buClr>
                <a:schemeClr val="accent6"/>
              </a:buClr>
              <a:buSzPct val="100000"/>
              <a:buNone/>
              <a:defRPr/>
            </a:pPr>
            <a:endParaRPr lang="en-US" sz="2400" b="1" dirty="0">
              <a:latin typeface="Noto Sans"/>
              <a:ea typeface="Noto Sans"/>
              <a:cs typeface="Noto Sans"/>
            </a:endParaRPr>
          </a:p>
          <a:p>
            <a:pPr marL="0" lvl="1" indent="0">
              <a:buNone/>
              <a:defRPr/>
            </a:pPr>
            <a:r>
              <a:rPr lang="en-US" sz="2400" b="1" dirty="0">
                <a:latin typeface="Noto Sans"/>
                <a:ea typeface="Noto Sans"/>
                <a:cs typeface="Noto Sans"/>
              </a:rPr>
              <a:t>Asset Management</a:t>
            </a:r>
            <a:endParaRPr lang="en-US" dirty="0"/>
          </a:p>
          <a:p>
            <a:pPr lvl="1">
              <a:buClrTx/>
              <a:buFont typeface="Wingdings" panose="05000000000000000000" pitchFamily="2" charset="2"/>
              <a:buChar char="v"/>
              <a:defRPr/>
            </a:pPr>
            <a:r>
              <a:rPr lang="en-US" sz="2400" dirty="0">
                <a:latin typeface="Noto Sans"/>
                <a:ea typeface="Noto Sans"/>
                <a:cs typeface="Noto Sans"/>
              </a:rPr>
              <a:t>No periodical physical verification, records not maintained /updated</a:t>
            </a:r>
          </a:p>
          <a:p>
            <a:pPr lvl="1">
              <a:buClrTx/>
              <a:buFont typeface="Wingdings" panose="05000000000000000000" pitchFamily="2" charset="2"/>
              <a:buChar char="v"/>
              <a:defRPr/>
            </a:pPr>
            <a:r>
              <a:rPr lang="en-US" sz="2400" dirty="0">
                <a:latin typeface="Noto Sans"/>
                <a:ea typeface="Noto Sans"/>
                <a:cs typeface="Noto Sans"/>
              </a:rPr>
              <a:t>Inventory code and USAID stickers not affixed</a:t>
            </a:r>
          </a:p>
          <a:p>
            <a:endParaRPr lang="en-US" dirty="0"/>
          </a:p>
        </p:txBody>
      </p:sp>
      <p:sp>
        <p:nvSpPr>
          <p:cNvPr id="3" name="Title 2">
            <a:extLst>
              <a:ext uri="{FF2B5EF4-FFF2-40B4-BE49-F238E27FC236}">
                <a16:creationId xmlns:a16="http://schemas.microsoft.com/office/drawing/2014/main" id="{6E101FE1-0320-1A00-5DE4-75F4C863E167}"/>
              </a:ext>
            </a:extLst>
          </p:cNvPr>
          <p:cNvSpPr>
            <a:spLocks noGrp="1"/>
          </p:cNvSpPr>
          <p:nvPr>
            <p:ph type="title"/>
          </p:nvPr>
        </p:nvSpPr>
        <p:spPr/>
        <p:txBody>
          <a:bodyPr>
            <a:normAutofit/>
          </a:bodyPr>
          <a:lstStyle/>
          <a:p>
            <a:r>
              <a:rPr lang="en-US" sz="3600" dirty="0"/>
              <a:t>Sample Observations</a:t>
            </a:r>
          </a:p>
        </p:txBody>
      </p:sp>
    </p:spTree>
    <p:extLst>
      <p:ext uri="{BB962C8B-B14F-4D97-AF65-F5344CB8AC3E}">
        <p14:creationId xmlns:p14="http://schemas.microsoft.com/office/powerpoint/2010/main" val="307306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CAB6F-7522-9622-7A76-AA60F4D7F117}"/>
              </a:ext>
            </a:extLst>
          </p:cNvPr>
          <p:cNvSpPr>
            <a:spLocks noGrp="1"/>
          </p:cNvSpPr>
          <p:nvPr>
            <p:ph idx="1"/>
          </p:nvPr>
        </p:nvSpPr>
        <p:spPr>
          <a:xfrm>
            <a:off x="841248" y="1305016"/>
            <a:ext cx="10515600" cy="5173938"/>
          </a:xfrm>
        </p:spPr>
        <p:txBody>
          <a:bodyPr vert="horz" lIns="91440" tIns="45720" rIns="91440" bIns="45720" rtlCol="0" anchor="t">
            <a:normAutofit/>
          </a:bodyPr>
          <a:lstStyle/>
          <a:p>
            <a:pPr marL="0" lvl="1" indent="0">
              <a:buClrTx/>
              <a:buSzPct val="100000"/>
              <a:buNone/>
              <a:defRPr/>
            </a:pPr>
            <a:endParaRPr lang="en-US" sz="2400" b="1" dirty="0">
              <a:latin typeface="Noto Sans"/>
              <a:ea typeface="Noto Sans"/>
              <a:cs typeface="Noto Sans"/>
            </a:endParaRPr>
          </a:p>
          <a:p>
            <a:pPr marL="0" lvl="1" indent="0">
              <a:buClrTx/>
              <a:buNone/>
              <a:defRPr/>
            </a:pPr>
            <a:r>
              <a:rPr lang="en-US" sz="2400" b="1" dirty="0">
                <a:latin typeface="Noto Sans"/>
                <a:ea typeface="Noto Sans"/>
                <a:cs typeface="Noto Sans"/>
              </a:rPr>
              <a:t>Procurement</a:t>
            </a:r>
            <a:endParaRPr lang="en-US" dirty="0"/>
          </a:p>
          <a:p>
            <a:pPr marL="0" lvl="1" indent="0">
              <a:buClrTx/>
              <a:buNone/>
              <a:defRPr/>
            </a:pPr>
            <a:endParaRPr lang="en-US" sz="2400" b="1" dirty="0">
              <a:latin typeface="Noto Sans"/>
              <a:ea typeface="Noto Sans"/>
              <a:cs typeface="Noto Sans"/>
            </a:endParaRPr>
          </a:p>
          <a:p>
            <a:pPr lvl="1">
              <a:buClrTx/>
              <a:buFont typeface="Wingdings" panose="05000000000000000000" pitchFamily="2" charset="2"/>
              <a:buChar char="v"/>
              <a:defRPr/>
            </a:pPr>
            <a:r>
              <a:rPr lang="en-US" sz="2400" dirty="0">
                <a:latin typeface="Noto Sans"/>
                <a:ea typeface="Noto Sans"/>
                <a:cs typeface="Noto Sans"/>
              </a:rPr>
              <a:t>Complete documents not attached with vouchers</a:t>
            </a:r>
          </a:p>
          <a:p>
            <a:pPr lvl="1">
              <a:buClrTx/>
              <a:buFont typeface="Wingdings" panose="05000000000000000000" pitchFamily="2" charset="2"/>
              <a:buChar char="v"/>
              <a:defRPr/>
            </a:pPr>
            <a:r>
              <a:rPr lang="en-US" sz="2400" dirty="0">
                <a:latin typeface="Noto Sans"/>
                <a:ea typeface="Noto Sans"/>
                <a:cs typeface="Noto Sans"/>
              </a:rPr>
              <a:t>Basic required documents not found (PR, PO, GRN, Quotation, Complete set of Legal Documents, Cost comparison sheet etc.), delay documentation (documents prepared after completion of procurement)</a:t>
            </a:r>
          </a:p>
          <a:p>
            <a:pPr lvl="1">
              <a:buClrTx/>
              <a:buFont typeface="Wingdings" panose="05000000000000000000" pitchFamily="2" charset="2"/>
              <a:buChar char="v"/>
              <a:defRPr/>
            </a:pPr>
            <a:r>
              <a:rPr lang="en-US" sz="2400" dirty="0">
                <a:latin typeface="Noto Sans"/>
                <a:ea typeface="Noto Sans"/>
                <a:cs typeface="Noto Sans"/>
              </a:rPr>
              <a:t>Date mismatched (PO, PR, GRN, Quotation date not in a sequence)</a:t>
            </a:r>
          </a:p>
          <a:p>
            <a:pPr lvl="1">
              <a:buClrTx/>
              <a:buFont typeface="Wingdings" panose="05000000000000000000" pitchFamily="2" charset="2"/>
              <a:buChar char="v"/>
              <a:defRPr/>
            </a:pPr>
            <a:r>
              <a:rPr lang="en-US" sz="2400" dirty="0">
                <a:latin typeface="Noto Sans"/>
                <a:ea typeface="Noto Sans"/>
                <a:cs typeface="Noto Sans"/>
              </a:rPr>
              <a:t>Procurement procedures not followed (organizational policy &amp; standard procedures, Local law)</a:t>
            </a:r>
          </a:p>
        </p:txBody>
      </p:sp>
      <p:sp>
        <p:nvSpPr>
          <p:cNvPr id="3" name="Title 2">
            <a:extLst>
              <a:ext uri="{FF2B5EF4-FFF2-40B4-BE49-F238E27FC236}">
                <a16:creationId xmlns:a16="http://schemas.microsoft.com/office/drawing/2014/main" id="{6C0C5D90-2016-40BD-68B2-682D6A13933F}"/>
              </a:ext>
            </a:extLst>
          </p:cNvPr>
          <p:cNvSpPr>
            <a:spLocks noGrp="1"/>
          </p:cNvSpPr>
          <p:nvPr>
            <p:ph type="title"/>
          </p:nvPr>
        </p:nvSpPr>
        <p:spPr/>
        <p:txBody>
          <a:bodyPr>
            <a:normAutofit/>
          </a:bodyPr>
          <a:lstStyle/>
          <a:p>
            <a:r>
              <a:rPr lang="en-US" sz="3600" dirty="0"/>
              <a:t>Sample Observations</a:t>
            </a:r>
          </a:p>
        </p:txBody>
      </p:sp>
    </p:spTree>
    <p:extLst>
      <p:ext uri="{BB962C8B-B14F-4D97-AF65-F5344CB8AC3E}">
        <p14:creationId xmlns:p14="http://schemas.microsoft.com/office/powerpoint/2010/main" val="42815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CAB6F-7522-9622-7A76-AA60F4D7F117}"/>
              </a:ext>
            </a:extLst>
          </p:cNvPr>
          <p:cNvSpPr>
            <a:spLocks noGrp="1"/>
          </p:cNvSpPr>
          <p:nvPr>
            <p:ph idx="1"/>
          </p:nvPr>
        </p:nvSpPr>
        <p:spPr>
          <a:xfrm>
            <a:off x="841248" y="1305016"/>
            <a:ext cx="10515600" cy="5173938"/>
          </a:xfrm>
        </p:spPr>
        <p:txBody>
          <a:bodyPr vert="horz" lIns="91440" tIns="45720" rIns="91440" bIns="45720" rtlCol="0" anchor="t">
            <a:normAutofit/>
          </a:bodyPr>
          <a:lstStyle/>
          <a:p>
            <a:pPr marL="0" lvl="1" indent="0">
              <a:buClrTx/>
              <a:buSzPct val="100000"/>
              <a:buNone/>
              <a:defRPr/>
            </a:pPr>
            <a:endParaRPr lang="en-US" sz="2400" b="1" dirty="0">
              <a:latin typeface="Noto Sans"/>
              <a:ea typeface="Noto Sans"/>
              <a:cs typeface="Noto Sans"/>
            </a:endParaRPr>
          </a:p>
          <a:p>
            <a:pPr marL="0" lvl="1" indent="0">
              <a:buClrTx/>
              <a:buNone/>
              <a:defRPr/>
            </a:pPr>
            <a:r>
              <a:rPr lang="en-US" sz="2400" b="1" dirty="0">
                <a:latin typeface="Noto Sans"/>
                <a:ea typeface="Noto Sans"/>
                <a:cs typeface="Noto Sans"/>
              </a:rPr>
              <a:t>Petty Cash</a:t>
            </a:r>
            <a:endParaRPr lang="en-US" dirty="0"/>
          </a:p>
          <a:p>
            <a:pPr marL="0" lvl="1" indent="0">
              <a:buClrTx/>
              <a:buNone/>
              <a:defRPr/>
            </a:pPr>
            <a:endParaRPr lang="en-US" sz="2400" b="1" dirty="0">
              <a:latin typeface="Noto Sans"/>
              <a:ea typeface="Noto Sans"/>
              <a:cs typeface="Noto Sans"/>
            </a:endParaRPr>
          </a:p>
          <a:p>
            <a:pPr lvl="1">
              <a:buClrTx/>
              <a:buFont typeface="Wingdings" panose="05000000000000000000" pitchFamily="2" charset="2"/>
              <a:buChar char="v"/>
              <a:defRPr/>
            </a:pPr>
            <a:r>
              <a:rPr lang="en-US" sz="2400" dirty="0">
                <a:latin typeface="Noto Sans"/>
                <a:ea typeface="Noto Sans"/>
                <a:cs typeface="Noto Sans"/>
              </a:rPr>
              <a:t>Surprise check and cash count not performed, not in written record</a:t>
            </a:r>
          </a:p>
          <a:p>
            <a:pPr lvl="1">
              <a:buClrTx/>
              <a:buFont typeface="Wingdings" panose="05000000000000000000" pitchFamily="2" charset="2"/>
              <a:buChar char="v"/>
              <a:defRPr/>
            </a:pPr>
            <a:r>
              <a:rPr lang="en-US" sz="2400" dirty="0">
                <a:latin typeface="Noto Sans"/>
                <a:ea typeface="Noto Sans"/>
                <a:cs typeface="Noto Sans"/>
              </a:rPr>
              <a:t>Payment made exceeding single payment transaction limit </a:t>
            </a:r>
            <a:endParaRPr lang="en-US" sz="2400"/>
          </a:p>
          <a:p>
            <a:pPr lvl="1">
              <a:buClrTx/>
              <a:buFont typeface="Wingdings" panose="05000000000000000000" pitchFamily="2" charset="2"/>
              <a:buChar char="v"/>
              <a:defRPr/>
            </a:pPr>
            <a:r>
              <a:rPr lang="en-US" sz="2400" dirty="0">
                <a:latin typeface="Noto Sans"/>
                <a:ea typeface="Noto Sans"/>
                <a:cs typeface="Noto Sans"/>
              </a:rPr>
              <a:t>Timely/proper closing not done as per organization’s policy</a:t>
            </a:r>
          </a:p>
        </p:txBody>
      </p:sp>
      <p:sp>
        <p:nvSpPr>
          <p:cNvPr id="3" name="Title 2">
            <a:extLst>
              <a:ext uri="{FF2B5EF4-FFF2-40B4-BE49-F238E27FC236}">
                <a16:creationId xmlns:a16="http://schemas.microsoft.com/office/drawing/2014/main" id="{6C0C5D90-2016-40BD-68B2-682D6A13933F}"/>
              </a:ext>
            </a:extLst>
          </p:cNvPr>
          <p:cNvSpPr>
            <a:spLocks noGrp="1"/>
          </p:cNvSpPr>
          <p:nvPr>
            <p:ph type="title"/>
          </p:nvPr>
        </p:nvSpPr>
        <p:spPr/>
        <p:txBody>
          <a:bodyPr>
            <a:normAutofit/>
          </a:bodyPr>
          <a:lstStyle/>
          <a:p>
            <a:r>
              <a:rPr lang="en-US" sz="3600" dirty="0"/>
              <a:t>Sample Observations</a:t>
            </a:r>
          </a:p>
        </p:txBody>
      </p:sp>
    </p:spTree>
    <p:extLst>
      <p:ext uri="{BB962C8B-B14F-4D97-AF65-F5344CB8AC3E}">
        <p14:creationId xmlns:p14="http://schemas.microsoft.com/office/powerpoint/2010/main" val="106084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CAB6F-7522-9622-7A76-AA60F4D7F117}"/>
              </a:ext>
            </a:extLst>
          </p:cNvPr>
          <p:cNvSpPr>
            <a:spLocks noGrp="1"/>
          </p:cNvSpPr>
          <p:nvPr>
            <p:ph idx="1"/>
          </p:nvPr>
        </p:nvSpPr>
        <p:spPr>
          <a:xfrm>
            <a:off x="841248" y="1305016"/>
            <a:ext cx="10515600" cy="5173938"/>
          </a:xfrm>
        </p:spPr>
        <p:txBody>
          <a:bodyPr vert="horz" lIns="91440" tIns="45720" rIns="91440" bIns="45720" rtlCol="0" anchor="t">
            <a:normAutofit/>
          </a:bodyPr>
          <a:lstStyle/>
          <a:p>
            <a:pPr marL="0" indent="0">
              <a:buClrTx/>
              <a:buFont typeface="Arial" panose="020B0604020202020204" pitchFamily="34" charset="0"/>
              <a:buNone/>
              <a:defRPr/>
            </a:pPr>
            <a:r>
              <a:rPr lang="en-US" b="1" dirty="0">
                <a:latin typeface="Noto Sans"/>
                <a:ea typeface="Noto Sans"/>
                <a:cs typeface="Noto Sans"/>
              </a:rPr>
              <a:t>Advance and settlement</a:t>
            </a:r>
            <a:endParaRPr lang="en-US">
              <a:latin typeface="Noto Sans"/>
              <a:ea typeface="Noto Sans"/>
              <a:cs typeface="Noto Sans"/>
            </a:endParaRPr>
          </a:p>
          <a:p>
            <a:pPr lvl="1">
              <a:buClrTx/>
              <a:buFont typeface="Wingdings" panose="05000000000000000000" pitchFamily="2" charset="2"/>
              <a:buChar char="v"/>
              <a:defRPr/>
            </a:pPr>
            <a:r>
              <a:rPr lang="en-US" sz="2400" dirty="0">
                <a:latin typeface="Noto Sans"/>
                <a:ea typeface="Noto Sans"/>
                <a:cs typeface="Noto Sans"/>
              </a:rPr>
              <a:t>Program advance request form and Travel authorizations forms not approved before issuing advance </a:t>
            </a:r>
            <a:endParaRPr lang="en-US" sz="2400" dirty="0"/>
          </a:p>
          <a:p>
            <a:pPr lvl="1">
              <a:buClrTx/>
              <a:buFont typeface="Wingdings" panose="05000000000000000000" pitchFamily="2" charset="2"/>
              <a:buChar char="v"/>
              <a:defRPr/>
            </a:pPr>
            <a:r>
              <a:rPr lang="en-US" sz="2400" dirty="0">
                <a:latin typeface="Noto Sans"/>
                <a:ea typeface="Noto Sans"/>
                <a:cs typeface="Noto Sans"/>
              </a:rPr>
              <a:t>Smart advance plan, detail budget plan for huge advance </a:t>
            </a:r>
            <a:endParaRPr lang="en-US" sz="2400" dirty="0"/>
          </a:p>
          <a:p>
            <a:pPr lvl="1">
              <a:buClrTx/>
              <a:buFont typeface="Wingdings" panose="05000000000000000000" pitchFamily="2" charset="2"/>
              <a:buChar char="v"/>
              <a:defRPr/>
            </a:pPr>
            <a:r>
              <a:rPr lang="en-US" sz="2400" dirty="0">
                <a:latin typeface="Noto Sans"/>
                <a:ea typeface="Noto Sans"/>
                <a:cs typeface="Noto Sans"/>
              </a:rPr>
              <a:t>Complete supporting documents not attached with the voucher</a:t>
            </a:r>
          </a:p>
          <a:p>
            <a:pPr lvl="1">
              <a:buClrTx/>
              <a:buFont typeface="Wingdings" panose="05000000000000000000" pitchFamily="2" charset="2"/>
              <a:buChar char="v"/>
              <a:defRPr/>
            </a:pPr>
            <a:r>
              <a:rPr lang="en-US" sz="2400" dirty="0">
                <a:latin typeface="Noto Sans"/>
                <a:ea typeface="Noto Sans"/>
                <a:cs typeface="Noto Sans"/>
              </a:rPr>
              <a:t>Trip reports not attached with travel/event claim </a:t>
            </a:r>
            <a:endParaRPr lang="en-US" sz="2400" dirty="0"/>
          </a:p>
          <a:p>
            <a:pPr lvl="1">
              <a:buClrTx/>
              <a:buFont typeface="Wingdings" panose="05000000000000000000" pitchFamily="2" charset="2"/>
              <a:buChar char="v"/>
              <a:defRPr/>
            </a:pPr>
            <a:r>
              <a:rPr lang="en-US" sz="2400" dirty="0">
                <a:latin typeface="Noto Sans"/>
                <a:ea typeface="Noto Sans"/>
                <a:cs typeface="Noto Sans"/>
              </a:rPr>
              <a:t>Advance not settled within time</a:t>
            </a:r>
          </a:p>
          <a:p>
            <a:pPr marL="0" lvl="1" indent="0">
              <a:buClrTx/>
              <a:buSzPct val="100000"/>
              <a:buNone/>
              <a:defRPr/>
            </a:pPr>
            <a:r>
              <a:rPr lang="en-US" sz="2400" b="1" dirty="0">
                <a:latin typeface="Noto Sans"/>
                <a:ea typeface="Noto Sans"/>
                <a:cs typeface="Noto Sans"/>
              </a:rPr>
              <a:t>Others</a:t>
            </a:r>
          </a:p>
          <a:p>
            <a:pPr lvl="1">
              <a:buClrTx/>
              <a:buFont typeface="Wingdings" panose="05000000000000000000" pitchFamily="2" charset="2"/>
              <a:buChar char="v"/>
              <a:defRPr/>
            </a:pPr>
            <a:r>
              <a:rPr lang="en-US" sz="2400" dirty="0">
                <a:latin typeface="Noto Sans"/>
                <a:ea typeface="Noto Sans"/>
                <a:cs typeface="Noto Sans"/>
              </a:rPr>
              <a:t>copy of check missing in some cases, VAT invoices not forwarded in timely manner</a:t>
            </a:r>
          </a:p>
        </p:txBody>
      </p:sp>
      <p:sp>
        <p:nvSpPr>
          <p:cNvPr id="3" name="Title 2">
            <a:extLst>
              <a:ext uri="{FF2B5EF4-FFF2-40B4-BE49-F238E27FC236}">
                <a16:creationId xmlns:a16="http://schemas.microsoft.com/office/drawing/2014/main" id="{6C0C5D90-2016-40BD-68B2-682D6A13933F}"/>
              </a:ext>
            </a:extLst>
          </p:cNvPr>
          <p:cNvSpPr>
            <a:spLocks noGrp="1"/>
          </p:cNvSpPr>
          <p:nvPr>
            <p:ph type="title"/>
          </p:nvPr>
        </p:nvSpPr>
        <p:spPr/>
        <p:txBody>
          <a:bodyPr>
            <a:normAutofit/>
          </a:bodyPr>
          <a:lstStyle/>
          <a:p>
            <a:r>
              <a:rPr lang="en-US" sz="3600" dirty="0"/>
              <a:t>Sample Observations</a:t>
            </a:r>
          </a:p>
        </p:txBody>
      </p:sp>
    </p:spTree>
    <p:extLst>
      <p:ext uri="{BB962C8B-B14F-4D97-AF65-F5344CB8AC3E}">
        <p14:creationId xmlns:p14="http://schemas.microsoft.com/office/powerpoint/2010/main" val="968432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B502-03A8-343F-DBE8-17C285FFBE98}"/>
              </a:ext>
            </a:extLst>
          </p:cNvPr>
          <p:cNvSpPr>
            <a:spLocks noGrp="1"/>
          </p:cNvSpPr>
          <p:nvPr>
            <p:ph type="ctrTitle"/>
          </p:nvPr>
        </p:nvSpPr>
        <p:spPr>
          <a:xfrm>
            <a:off x="1638607" y="775545"/>
            <a:ext cx="9013762" cy="1467470"/>
          </a:xfrm>
        </p:spPr>
        <p:txBody>
          <a:bodyPr anchor="b">
            <a:noAutofit/>
          </a:bodyPr>
          <a:lstStyle/>
          <a:p>
            <a:pPr algn="ctr"/>
            <a:r>
              <a:rPr lang="en-US" sz="8000" dirty="0">
                <a:solidFill>
                  <a:schemeClr val="accent6">
                    <a:lumMod val="75000"/>
                  </a:schemeClr>
                </a:solidFill>
                <a:latin typeface="Palace Script MT" panose="030303020206070C0B05" pitchFamily="66" charset="0"/>
              </a:rPr>
              <a:t>Thank you </a:t>
            </a:r>
          </a:p>
        </p:txBody>
      </p:sp>
      <p:pic>
        <p:nvPicPr>
          <p:cNvPr id="1028" name="Picture 4" descr="Namaste Images - Free Download on Freepik">
            <a:extLst>
              <a:ext uri="{FF2B5EF4-FFF2-40B4-BE49-F238E27FC236}">
                <a16:creationId xmlns:a16="http://schemas.microsoft.com/office/drawing/2014/main" id="{7B652CEF-E5B3-283E-8D3D-B94BB97EBD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25" r="16239" b="-1"/>
          <a:stretch/>
        </p:blipFill>
        <p:spPr bwMode="auto">
          <a:xfrm>
            <a:off x="4687895" y="2346769"/>
            <a:ext cx="3309349" cy="3498980"/>
          </a:xfrm>
          <a:custGeom>
            <a:avLst/>
            <a:gdLst>
              <a:gd name="connsiteX0" fmla="*/ 1038970 w 3462130"/>
              <a:gd name="connsiteY0" fmla="*/ 0 h 4846320"/>
              <a:gd name="connsiteX1" fmla="*/ 3462130 w 3462130"/>
              <a:gd name="connsiteY1" fmla="*/ 2423160 h 4846320"/>
              <a:gd name="connsiteX2" fmla="*/ 1038970 w 3462130"/>
              <a:gd name="connsiteY2" fmla="*/ 4846320 h 4846320"/>
              <a:gd name="connsiteX3" fmla="*/ 95767 w 3462130"/>
              <a:gd name="connsiteY3" fmla="*/ 4655896 h 4846320"/>
              <a:gd name="connsiteX4" fmla="*/ 0 w 3462130"/>
              <a:gd name="connsiteY4" fmla="*/ 4609763 h 4846320"/>
              <a:gd name="connsiteX5" fmla="*/ 0 w 3462130"/>
              <a:gd name="connsiteY5" fmla="*/ 236557 h 4846320"/>
              <a:gd name="connsiteX6" fmla="*/ 95767 w 3462130"/>
              <a:gd name="connsiteY6" fmla="*/ 190424 h 4846320"/>
              <a:gd name="connsiteX7" fmla="*/ 103897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1038970" y="0"/>
                </a:moveTo>
                <a:cubicBezTo>
                  <a:pt x="2377244" y="0"/>
                  <a:pt x="3462130" y="1084886"/>
                  <a:pt x="3462130" y="2423160"/>
                </a:cubicBezTo>
                <a:cubicBezTo>
                  <a:pt x="3462130" y="3761434"/>
                  <a:pt x="2377244" y="4846320"/>
                  <a:pt x="1038970" y="4846320"/>
                </a:cubicBezTo>
                <a:cubicBezTo>
                  <a:pt x="704402" y="4846320"/>
                  <a:pt x="385670" y="4778515"/>
                  <a:pt x="95767" y="4655896"/>
                </a:cubicBezTo>
                <a:lnTo>
                  <a:pt x="0" y="4609763"/>
                </a:lnTo>
                <a:lnTo>
                  <a:pt x="0" y="236557"/>
                </a:lnTo>
                <a:lnTo>
                  <a:pt x="95767" y="190424"/>
                </a:lnTo>
                <a:cubicBezTo>
                  <a:pt x="385670" y="67806"/>
                  <a:pt x="704402" y="0"/>
                  <a:pt x="1038970" y="0"/>
                </a:cubicBezTo>
                <a:close/>
              </a:path>
            </a:pathLst>
          </a:custGeom>
          <a:solidFill>
            <a:srgbClr val="FFFFFF"/>
          </a:solidFill>
        </p:spPr>
      </p:pic>
    </p:spTree>
    <p:extLst>
      <p:ext uri="{BB962C8B-B14F-4D97-AF65-F5344CB8AC3E}">
        <p14:creationId xmlns:p14="http://schemas.microsoft.com/office/powerpoint/2010/main" val="122213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C0FB6-656E-8786-B51E-89AFF86847DD}"/>
              </a:ext>
            </a:extLst>
          </p:cNvPr>
          <p:cNvSpPr>
            <a:spLocks noGrp="1"/>
          </p:cNvSpPr>
          <p:nvPr>
            <p:ph idx="1"/>
          </p:nvPr>
        </p:nvSpPr>
        <p:spPr/>
        <p:txBody>
          <a:bodyPr>
            <a:normAutofit lnSpcReduction="10000"/>
          </a:bodyPr>
          <a:lstStyle/>
          <a:p>
            <a:pPr>
              <a:lnSpc>
                <a:spcPct val="150000"/>
              </a:lnSpc>
              <a:buFont typeface="Wingdings" panose="05000000000000000000" pitchFamily="2" charset="2"/>
              <a:buChar char="v"/>
            </a:pPr>
            <a:r>
              <a:rPr lang="en-US" dirty="0">
                <a:effectLst/>
              </a:rPr>
              <a:t>The recipient is required to have an annual audit for any recipient fiscal year in which the recipient expends a combined total of more than $750,000 in all federal awards, either directly or through a prime contractor or recipient. </a:t>
            </a:r>
          </a:p>
          <a:p>
            <a:pPr>
              <a:lnSpc>
                <a:spcPct val="150000"/>
              </a:lnSpc>
              <a:buFont typeface="Wingdings" panose="05000000000000000000" pitchFamily="2" charset="2"/>
              <a:buChar char="v"/>
            </a:pPr>
            <a:r>
              <a:rPr lang="en-US" dirty="0">
                <a:effectLst/>
              </a:rPr>
              <a:t>USAID/FHI 360/or any designated agency retains the right to conduct financial review, require an audit, or otherwise ensure adequate accountability of organizations expending USAID funds, regardless of the audit requirement</a:t>
            </a:r>
          </a:p>
        </p:txBody>
      </p:sp>
      <p:sp>
        <p:nvSpPr>
          <p:cNvPr id="3" name="Title 2">
            <a:extLst>
              <a:ext uri="{FF2B5EF4-FFF2-40B4-BE49-F238E27FC236}">
                <a16:creationId xmlns:a16="http://schemas.microsoft.com/office/drawing/2014/main" id="{90FC03F0-455C-D363-A1F0-372326D14BF3}"/>
              </a:ext>
            </a:extLst>
          </p:cNvPr>
          <p:cNvSpPr>
            <a:spLocks noGrp="1"/>
          </p:cNvSpPr>
          <p:nvPr>
            <p:ph type="title"/>
          </p:nvPr>
        </p:nvSpPr>
        <p:spPr/>
        <p:txBody>
          <a:bodyPr>
            <a:noAutofit/>
          </a:bodyPr>
          <a:lstStyle/>
          <a:p>
            <a:pPr marL="0" marR="0">
              <a:spcBef>
                <a:spcPts val="1200"/>
              </a:spcBef>
              <a:spcAft>
                <a:spcPts val="300"/>
              </a:spcAft>
            </a:pPr>
            <a:r>
              <a:rPr lang="en-US" sz="3600" b="1" i="0" dirty="0">
                <a:effectLst/>
              </a:rPr>
              <a:t>M2. ACCOUNTING, AUDIT, AND RECORDS (MARCH 2021)</a:t>
            </a:r>
            <a:endParaRPr lang="en-US" sz="3600" b="1" i="1" dirty="0">
              <a:effectLst/>
            </a:endParaRPr>
          </a:p>
        </p:txBody>
      </p:sp>
    </p:spTree>
    <p:extLst>
      <p:ext uri="{BB962C8B-B14F-4D97-AF65-F5344CB8AC3E}">
        <p14:creationId xmlns:p14="http://schemas.microsoft.com/office/powerpoint/2010/main" val="2091447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1C83B0-D870-5B9B-290E-5D98DDCC913B}"/>
              </a:ext>
            </a:extLst>
          </p:cNvPr>
          <p:cNvSpPr>
            <a:spLocks noGrp="1"/>
          </p:cNvSpPr>
          <p:nvPr>
            <p:ph idx="1"/>
          </p:nvPr>
        </p:nvSpPr>
        <p:spPr>
          <a:xfrm>
            <a:off x="841247" y="1234911"/>
            <a:ext cx="11272195" cy="5099901"/>
          </a:xfrm>
        </p:spPr>
        <p:txBody>
          <a:bodyPr>
            <a:normAutofit fontScale="55000" lnSpcReduction="20000"/>
          </a:bodyPr>
          <a:lstStyle/>
          <a:p>
            <a:pPr marR="0" lvl="0">
              <a:lnSpc>
                <a:spcPct val="160000"/>
              </a:lnSpc>
              <a:spcBef>
                <a:spcPts val="0"/>
              </a:spcBef>
              <a:spcAft>
                <a:spcPts val="0"/>
              </a:spcAft>
              <a:buFont typeface="Wingdings" panose="05000000000000000000" pitchFamily="2" charset="2"/>
              <a:buChar char="v"/>
            </a:pPr>
            <a:r>
              <a:rPr lang="en-US" sz="3800" dirty="0">
                <a:solidFill>
                  <a:srgbClr val="000000"/>
                </a:solidFill>
                <a:effectLst/>
              </a:rPr>
              <a:t>The audit report must be submitted within 30 days after receipt of the auditor’s report, but no later than nine months after the end of the period audited.</a:t>
            </a:r>
          </a:p>
          <a:p>
            <a:pPr marR="0" lvl="0">
              <a:lnSpc>
                <a:spcPct val="160000"/>
              </a:lnSpc>
              <a:spcBef>
                <a:spcPts val="0"/>
              </a:spcBef>
              <a:spcAft>
                <a:spcPts val="0"/>
              </a:spcAft>
              <a:buFont typeface="Wingdings" panose="05000000000000000000" pitchFamily="2" charset="2"/>
              <a:buChar char="v"/>
            </a:pPr>
            <a:endParaRPr lang="en-US" sz="3800" dirty="0">
              <a:effectLst/>
            </a:endParaRPr>
          </a:p>
          <a:p>
            <a:pPr marR="0" lvl="0">
              <a:lnSpc>
                <a:spcPct val="160000"/>
              </a:lnSpc>
              <a:spcBef>
                <a:spcPts val="0"/>
              </a:spcBef>
              <a:spcAft>
                <a:spcPts val="0"/>
              </a:spcAft>
              <a:buFont typeface="Wingdings" panose="05000000000000000000" pitchFamily="2" charset="2"/>
              <a:buChar char="v"/>
            </a:pPr>
            <a:r>
              <a:rPr lang="en-US" sz="3800" dirty="0">
                <a:solidFill>
                  <a:srgbClr val="000000"/>
                </a:solidFill>
                <a:effectLst/>
              </a:rPr>
              <a:t>FHI 360 will review this report to determine whether it complies with the audit requirements of this award. FHI 360 will only pay for the cost of audits conducted in accordance with the terms of this award.</a:t>
            </a:r>
          </a:p>
          <a:p>
            <a:pPr marR="0" lvl="0">
              <a:lnSpc>
                <a:spcPct val="160000"/>
              </a:lnSpc>
              <a:spcBef>
                <a:spcPts val="0"/>
              </a:spcBef>
              <a:spcAft>
                <a:spcPts val="0"/>
              </a:spcAft>
              <a:buFont typeface="Wingdings" panose="05000000000000000000" pitchFamily="2" charset="2"/>
              <a:buChar char="v"/>
            </a:pPr>
            <a:endParaRPr lang="en-US" sz="3800" dirty="0">
              <a:solidFill>
                <a:srgbClr val="000000"/>
              </a:solidFill>
            </a:endParaRPr>
          </a:p>
          <a:p>
            <a:pPr marR="0" lvl="0">
              <a:lnSpc>
                <a:spcPct val="160000"/>
              </a:lnSpc>
              <a:spcBef>
                <a:spcPts val="0"/>
              </a:spcBef>
              <a:spcAft>
                <a:spcPts val="0"/>
              </a:spcAft>
              <a:buFont typeface="Wingdings" panose="05000000000000000000" pitchFamily="2" charset="2"/>
              <a:buChar char="v"/>
            </a:pPr>
            <a:r>
              <a:rPr lang="en-US" sz="3800" dirty="0">
                <a:effectLst/>
              </a:rPr>
              <a:t>In cases of continued inability or unwillingness to have an audit, FHI 360 will consider appropriate actions which may include suspension of all, or a percentage of, disbursements until the audit is satisfactorily completed.</a:t>
            </a:r>
          </a:p>
          <a:p>
            <a:endParaRPr lang="en-US" dirty="0"/>
          </a:p>
        </p:txBody>
      </p:sp>
      <p:sp>
        <p:nvSpPr>
          <p:cNvPr id="3" name="Title 2">
            <a:extLst>
              <a:ext uri="{FF2B5EF4-FFF2-40B4-BE49-F238E27FC236}">
                <a16:creationId xmlns:a16="http://schemas.microsoft.com/office/drawing/2014/main" id="{3E2F0EF9-2FD4-66E5-B50A-8EDEF2E6B7B5}"/>
              </a:ext>
            </a:extLst>
          </p:cNvPr>
          <p:cNvSpPr>
            <a:spLocks noGrp="1"/>
          </p:cNvSpPr>
          <p:nvPr>
            <p:ph type="title"/>
          </p:nvPr>
        </p:nvSpPr>
        <p:spPr/>
        <p:txBody>
          <a:bodyPr>
            <a:noAutofit/>
          </a:bodyPr>
          <a:lstStyle/>
          <a:p>
            <a:r>
              <a:rPr lang="en-US" sz="3600" b="1" i="0" dirty="0">
                <a:effectLst/>
              </a:rPr>
              <a:t>M2. ACCOUNTING, AUDIT, AND RECORDS (MARCH 2021)</a:t>
            </a:r>
            <a:endParaRPr lang="en-US" sz="3600" dirty="0"/>
          </a:p>
        </p:txBody>
      </p:sp>
    </p:spTree>
    <p:extLst>
      <p:ext uri="{BB962C8B-B14F-4D97-AF65-F5344CB8AC3E}">
        <p14:creationId xmlns:p14="http://schemas.microsoft.com/office/powerpoint/2010/main" val="395894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CA41B6-C0BB-B817-9B8B-8ABDDDA59D14}"/>
              </a:ext>
            </a:extLst>
          </p:cNvPr>
          <p:cNvSpPr>
            <a:spLocks noGrp="1"/>
          </p:cNvSpPr>
          <p:nvPr>
            <p:ph idx="1"/>
          </p:nvPr>
        </p:nvSpPr>
        <p:spPr>
          <a:xfrm>
            <a:off x="841248" y="1348033"/>
            <a:ext cx="10515600" cy="4687007"/>
          </a:xfrm>
        </p:spPr>
        <p:txBody>
          <a:bodyPr vert="horz" lIns="91440" tIns="45720" rIns="91440" bIns="45720" rtlCol="0" anchor="t">
            <a:normAutofit/>
          </a:bodyPr>
          <a:lstStyle/>
          <a:p>
            <a:pPr marL="0" indent="0">
              <a:buNone/>
            </a:pPr>
            <a:r>
              <a:rPr lang="en-US" dirty="0">
                <a:latin typeface="Noto Sans"/>
                <a:ea typeface="Noto Sans"/>
                <a:cs typeface="Noto Sans"/>
              </a:rPr>
              <a:t>FHI 360's Action:</a:t>
            </a:r>
          </a:p>
          <a:p>
            <a:pPr marL="914400" lvl="2">
              <a:buNone/>
            </a:pPr>
            <a:r>
              <a:rPr lang="en-US" sz="2400" dirty="0">
                <a:latin typeface="Noto Sans"/>
                <a:ea typeface="Noto Sans"/>
                <a:cs typeface="Noto Sans"/>
              </a:rPr>
              <a:t>A. FHI 360 HQ is monitoring, and CO is facilitating on this</a:t>
            </a:r>
          </a:p>
          <a:p>
            <a:pPr marL="914400" lvl="2">
              <a:buNone/>
            </a:pPr>
            <a:r>
              <a:rPr lang="en-US" sz="2400" dirty="0">
                <a:latin typeface="Noto Sans"/>
                <a:ea typeface="Noto Sans"/>
                <a:cs typeface="Noto Sans"/>
              </a:rPr>
              <a:t>B. Audited per M2</a:t>
            </a:r>
          </a:p>
          <a:p>
            <a:pPr marL="0" indent="0">
              <a:buNone/>
            </a:pPr>
            <a:endParaRPr lang="en-US" dirty="0">
              <a:latin typeface="Noto Sans"/>
              <a:ea typeface="Noto Sans"/>
              <a:cs typeface="Noto Sans"/>
            </a:endParaRPr>
          </a:p>
          <a:p>
            <a:pPr marL="0" indent="0">
              <a:buNone/>
            </a:pPr>
            <a:endParaRPr lang="en-US" dirty="0">
              <a:latin typeface="Noto Sans"/>
              <a:ea typeface="Noto Sans"/>
              <a:cs typeface="Noto Sans"/>
            </a:endParaRPr>
          </a:p>
          <a:p>
            <a:pPr marL="0" indent="0">
              <a:buNone/>
            </a:pPr>
            <a:r>
              <a:rPr lang="en-US" dirty="0">
                <a:latin typeface="Noto Sans"/>
                <a:ea typeface="Noto Sans"/>
                <a:cs typeface="Noto Sans"/>
                <a:hlinkClick r:id="rId2"/>
              </a:rPr>
              <a:t>Sample Email</a:t>
            </a:r>
            <a:endParaRPr lang="en-US">
              <a:latin typeface="Noto Sans"/>
              <a:ea typeface="Noto Sans"/>
              <a:cs typeface="Noto Sans"/>
            </a:endParaRPr>
          </a:p>
        </p:txBody>
      </p:sp>
      <p:sp>
        <p:nvSpPr>
          <p:cNvPr id="3" name="Title 2">
            <a:extLst>
              <a:ext uri="{FF2B5EF4-FFF2-40B4-BE49-F238E27FC236}">
                <a16:creationId xmlns:a16="http://schemas.microsoft.com/office/drawing/2014/main" id="{7D995C43-C8FF-03EA-3BDA-05749CA5AF28}"/>
              </a:ext>
            </a:extLst>
          </p:cNvPr>
          <p:cNvSpPr>
            <a:spLocks noGrp="1"/>
          </p:cNvSpPr>
          <p:nvPr>
            <p:ph type="title"/>
          </p:nvPr>
        </p:nvSpPr>
        <p:spPr/>
        <p:txBody>
          <a:bodyPr/>
          <a:lstStyle/>
          <a:p>
            <a:r>
              <a:rPr lang="en-US" dirty="0"/>
              <a:t>How Does FHI 360 doing this?</a:t>
            </a:r>
          </a:p>
        </p:txBody>
      </p:sp>
    </p:spTree>
    <p:extLst>
      <p:ext uri="{BB962C8B-B14F-4D97-AF65-F5344CB8AC3E}">
        <p14:creationId xmlns:p14="http://schemas.microsoft.com/office/powerpoint/2010/main" val="389239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A6669-67A0-9C9C-DCFA-4CDBD5E14698}"/>
              </a:ext>
            </a:extLst>
          </p:cNvPr>
          <p:cNvSpPr>
            <a:spLocks noGrp="1"/>
          </p:cNvSpPr>
          <p:nvPr>
            <p:ph idx="1"/>
          </p:nvPr>
        </p:nvSpPr>
        <p:spPr>
          <a:xfrm>
            <a:off x="841248" y="1645920"/>
            <a:ext cx="10515600" cy="4541816"/>
          </a:xfrm>
        </p:spPr>
        <p:txBody>
          <a:bodyPr/>
          <a:lstStyle/>
          <a:p>
            <a:r>
              <a:rPr lang="en-US" dirty="0"/>
              <a:t>Systematic and ongoing process of information gathering, review, and analysis</a:t>
            </a:r>
          </a:p>
          <a:p>
            <a:r>
              <a:rPr lang="en-US" dirty="0"/>
              <a:t>Starts from selection process to closeout phase of the grants</a:t>
            </a:r>
          </a:p>
          <a:p>
            <a:r>
              <a:rPr lang="en-US" dirty="0"/>
              <a:t>Conducted jointly by Grants unit and program unit</a:t>
            </a:r>
          </a:p>
          <a:p>
            <a:r>
              <a:rPr lang="en-US" dirty="0"/>
              <a:t>Provides current status and progress</a:t>
            </a:r>
            <a:br>
              <a:rPr lang="en-US" dirty="0"/>
            </a:br>
            <a:endParaRPr lang="en-US" dirty="0"/>
          </a:p>
        </p:txBody>
      </p:sp>
      <p:sp>
        <p:nvSpPr>
          <p:cNvPr id="2" name="Title 1">
            <a:extLst>
              <a:ext uri="{FF2B5EF4-FFF2-40B4-BE49-F238E27FC236}">
                <a16:creationId xmlns:a16="http://schemas.microsoft.com/office/drawing/2014/main" id="{134A1C94-0603-7CB2-A26B-F1D5B1D5F1D9}"/>
              </a:ext>
            </a:extLst>
          </p:cNvPr>
          <p:cNvSpPr>
            <a:spLocks noGrp="1"/>
          </p:cNvSpPr>
          <p:nvPr>
            <p:ph type="title"/>
          </p:nvPr>
        </p:nvSpPr>
        <p:spPr/>
        <p:txBody>
          <a:bodyPr/>
          <a:lstStyle/>
          <a:p>
            <a:r>
              <a:rPr lang="en-US" dirty="0"/>
              <a:t>What is Subaward Monitoring?</a:t>
            </a:r>
          </a:p>
        </p:txBody>
      </p:sp>
      <p:sp>
        <p:nvSpPr>
          <p:cNvPr id="4" name="Rectangle 3">
            <a:extLst>
              <a:ext uri="{FF2B5EF4-FFF2-40B4-BE49-F238E27FC236}">
                <a16:creationId xmlns:a16="http://schemas.microsoft.com/office/drawing/2014/main" id="{ABAB3133-1240-20E4-713A-D93EE7CE4E7B}"/>
              </a:ext>
            </a:extLst>
          </p:cNvPr>
          <p:cNvSpPr/>
          <p:nvPr/>
        </p:nvSpPr>
        <p:spPr>
          <a:xfrm>
            <a:off x="1186774" y="4338536"/>
            <a:ext cx="9649839" cy="158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Arial" panose="020B0604020202020204"/>
                <a:ea typeface="+mn-ea"/>
                <a:cs typeface="+mn-cs"/>
              </a:rPr>
              <a:t>Monitoring is an integral part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Arial" panose="020B0604020202020204"/>
                <a:ea typeface="+mn-ea"/>
                <a:cs typeface="+mn-cs"/>
              </a:rPr>
              <a:t>of award management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Arial" panose="020B0604020202020204"/>
                <a:ea typeface="+mn-ea"/>
                <a:cs typeface="+mn-cs"/>
              </a:rPr>
              <a:t>implementation.</a:t>
            </a:r>
          </a:p>
        </p:txBody>
      </p:sp>
    </p:spTree>
    <p:extLst>
      <p:ext uri="{BB962C8B-B14F-4D97-AF65-F5344CB8AC3E}">
        <p14:creationId xmlns:p14="http://schemas.microsoft.com/office/powerpoint/2010/main" val="136451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web page&#10;&#10;Description automatically generated">
            <a:extLst>
              <a:ext uri="{FF2B5EF4-FFF2-40B4-BE49-F238E27FC236}">
                <a16:creationId xmlns:a16="http://schemas.microsoft.com/office/drawing/2014/main" id="{1EB26E8C-44E6-4432-D953-C7AD6A0CD1D5}"/>
              </a:ext>
            </a:extLst>
          </p:cNvPr>
          <p:cNvPicPr>
            <a:picLocks noGrp="1" noChangeAspect="1"/>
          </p:cNvPicPr>
          <p:nvPr>
            <p:ph idx="1"/>
          </p:nvPr>
        </p:nvPicPr>
        <p:blipFill>
          <a:blip r:embed="rId2"/>
          <a:stretch>
            <a:fillRect/>
          </a:stretch>
        </p:blipFill>
        <p:spPr>
          <a:xfrm>
            <a:off x="841283" y="1173695"/>
            <a:ext cx="10515529" cy="5183316"/>
          </a:xfrm>
        </p:spPr>
      </p:pic>
      <p:sp>
        <p:nvSpPr>
          <p:cNvPr id="3" name="Title 2">
            <a:extLst>
              <a:ext uri="{FF2B5EF4-FFF2-40B4-BE49-F238E27FC236}">
                <a16:creationId xmlns:a16="http://schemas.microsoft.com/office/drawing/2014/main" id="{74FC017C-2A52-AE9F-CC2C-DF0EB2B07DB6}"/>
              </a:ext>
            </a:extLst>
          </p:cNvPr>
          <p:cNvSpPr>
            <a:spLocks noGrp="1"/>
          </p:cNvSpPr>
          <p:nvPr>
            <p:ph type="title"/>
          </p:nvPr>
        </p:nvSpPr>
        <p:spPr/>
        <p:txBody>
          <a:bodyPr/>
          <a:lstStyle/>
          <a:p>
            <a:r>
              <a:rPr lang="en-US" dirty="0">
                <a:latin typeface="Noto Sans"/>
                <a:ea typeface="Noto Sans"/>
                <a:cs typeface="Noto Sans"/>
              </a:rPr>
              <a:t>Importance</a:t>
            </a:r>
            <a:endParaRPr lang="en-US" dirty="0"/>
          </a:p>
        </p:txBody>
      </p:sp>
    </p:spTree>
    <p:extLst>
      <p:ext uri="{BB962C8B-B14F-4D97-AF65-F5344CB8AC3E}">
        <p14:creationId xmlns:p14="http://schemas.microsoft.com/office/powerpoint/2010/main" val="204992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text on a pink background&#10;&#10;Description automatically generated">
            <a:extLst>
              <a:ext uri="{FF2B5EF4-FFF2-40B4-BE49-F238E27FC236}">
                <a16:creationId xmlns:a16="http://schemas.microsoft.com/office/drawing/2014/main" id="{15E99C2D-10E7-6828-9BF5-24F2EE1C3164}"/>
              </a:ext>
            </a:extLst>
          </p:cNvPr>
          <p:cNvPicPr>
            <a:picLocks noGrp="1" noChangeAspect="1"/>
          </p:cNvPicPr>
          <p:nvPr>
            <p:ph idx="1"/>
          </p:nvPr>
        </p:nvPicPr>
        <p:blipFill>
          <a:blip r:embed="rId2"/>
          <a:stretch>
            <a:fillRect/>
          </a:stretch>
        </p:blipFill>
        <p:spPr>
          <a:xfrm>
            <a:off x="838418" y="1334681"/>
            <a:ext cx="10521260" cy="4700359"/>
          </a:xfrm>
        </p:spPr>
      </p:pic>
      <p:sp>
        <p:nvSpPr>
          <p:cNvPr id="3" name="Title 2">
            <a:extLst>
              <a:ext uri="{FF2B5EF4-FFF2-40B4-BE49-F238E27FC236}">
                <a16:creationId xmlns:a16="http://schemas.microsoft.com/office/drawing/2014/main" id="{73C31AA9-3BD3-F4E2-D787-8975B0B523FA}"/>
              </a:ext>
            </a:extLst>
          </p:cNvPr>
          <p:cNvSpPr>
            <a:spLocks noGrp="1"/>
          </p:cNvSpPr>
          <p:nvPr>
            <p:ph type="title"/>
          </p:nvPr>
        </p:nvSpPr>
        <p:spPr/>
        <p:txBody>
          <a:bodyPr/>
          <a:lstStyle/>
          <a:p>
            <a:r>
              <a:rPr lang="en-US" dirty="0">
                <a:latin typeface="Noto Sans"/>
                <a:ea typeface="Noto Sans"/>
                <a:cs typeface="Noto Sans"/>
              </a:rPr>
              <a:t>Elements in monitoring</a:t>
            </a:r>
            <a:endParaRPr lang="en-US" dirty="0"/>
          </a:p>
        </p:txBody>
      </p:sp>
    </p:spTree>
    <p:extLst>
      <p:ext uri="{BB962C8B-B14F-4D97-AF65-F5344CB8AC3E}">
        <p14:creationId xmlns:p14="http://schemas.microsoft.com/office/powerpoint/2010/main" val="335585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A11E1-ECC5-45C7-9B5F-FDAF2E752AA0}"/>
              </a:ext>
            </a:extLst>
          </p:cNvPr>
          <p:cNvSpPr>
            <a:spLocks noGrp="1"/>
          </p:cNvSpPr>
          <p:nvPr>
            <p:ph type="title"/>
          </p:nvPr>
        </p:nvSpPr>
        <p:spPr/>
        <p:txBody>
          <a:bodyPr/>
          <a:lstStyle/>
          <a:p>
            <a:r>
              <a:rPr lang="en-US" dirty="0"/>
              <a:t>M</a:t>
            </a:r>
            <a:r>
              <a:rPr lang="en-US" sz="3200" dirty="0"/>
              <a:t>onitoring Activities</a:t>
            </a:r>
            <a:endParaRPr lang="en-US" dirty="0"/>
          </a:p>
        </p:txBody>
      </p:sp>
      <p:graphicFrame>
        <p:nvGraphicFramePr>
          <p:cNvPr id="7" name="Table 7">
            <a:extLst>
              <a:ext uri="{FF2B5EF4-FFF2-40B4-BE49-F238E27FC236}">
                <a16:creationId xmlns:a16="http://schemas.microsoft.com/office/drawing/2014/main" id="{5BE3F64B-05F2-C990-3252-D7A6384F8E56}"/>
              </a:ext>
            </a:extLst>
          </p:cNvPr>
          <p:cNvGraphicFramePr>
            <a:graphicFrameLocks noGrp="1"/>
          </p:cNvGraphicFramePr>
          <p:nvPr>
            <p:ph idx="1"/>
            <p:extLst>
              <p:ext uri="{D42A27DB-BD31-4B8C-83A1-F6EECF244321}">
                <p14:modId xmlns:p14="http://schemas.microsoft.com/office/powerpoint/2010/main" val="3006022986"/>
              </p:ext>
            </p:extLst>
          </p:nvPr>
        </p:nvGraphicFramePr>
        <p:xfrm>
          <a:off x="1" y="1247404"/>
          <a:ext cx="12192000" cy="6400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384432310"/>
                    </a:ext>
                  </a:extLst>
                </a:gridCol>
              </a:tblGrid>
              <a:tr h="370840">
                <a:tc>
                  <a:txBody>
                    <a:bodyPr/>
                    <a:lstStyle/>
                    <a:p>
                      <a:r>
                        <a:rPr lang="en-US" sz="1800" b="0" i="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Each subaward activity needs to be monitored to ensure that it meets its performance goals and contractually is compliant. </a:t>
                      </a:r>
                      <a:endParaRPr lang="en-US" dirty="0">
                        <a:latin typeface="Noto Sans" panose="020B0502040504020204" pitchFamily="34" charset="0"/>
                        <a:ea typeface="Noto Sans" panose="020B0502040504020204" pitchFamily="34" charset="0"/>
                        <a:cs typeface="Noto Sans" panose="020B0502040504020204" pitchFamily="34" charset="0"/>
                      </a:endParaRPr>
                    </a:p>
                  </a:txBody>
                  <a:tcPr/>
                </a:tc>
                <a:extLst>
                  <a:ext uri="{0D108BD9-81ED-4DB2-BD59-A6C34878D82A}">
                    <a16:rowId xmlns:a16="http://schemas.microsoft.com/office/drawing/2014/main" val="3825703860"/>
                  </a:ext>
                </a:extLst>
              </a:tr>
            </a:tbl>
          </a:graphicData>
        </a:graphic>
      </p:graphicFrame>
      <p:graphicFrame>
        <p:nvGraphicFramePr>
          <p:cNvPr id="8" name="Table 8">
            <a:extLst>
              <a:ext uri="{FF2B5EF4-FFF2-40B4-BE49-F238E27FC236}">
                <a16:creationId xmlns:a16="http://schemas.microsoft.com/office/drawing/2014/main" id="{A308C6D5-1DD6-2C15-7981-81EE97DE571A}"/>
              </a:ext>
            </a:extLst>
          </p:cNvPr>
          <p:cNvGraphicFramePr>
            <a:graphicFrameLocks noGrp="1"/>
          </p:cNvGraphicFramePr>
          <p:nvPr>
            <p:extLst>
              <p:ext uri="{D42A27DB-BD31-4B8C-83A1-F6EECF244321}">
                <p14:modId xmlns:p14="http://schemas.microsoft.com/office/powerpoint/2010/main" val="2163047814"/>
              </p:ext>
            </p:extLst>
          </p:nvPr>
        </p:nvGraphicFramePr>
        <p:xfrm>
          <a:off x="0" y="2036710"/>
          <a:ext cx="12192000" cy="579032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5128856"/>
                    </a:ext>
                  </a:extLst>
                </a:gridCol>
                <a:gridCol w="3214255">
                  <a:extLst>
                    <a:ext uri="{9D8B030D-6E8A-4147-A177-3AD203B41FA5}">
                      <a16:colId xmlns:a16="http://schemas.microsoft.com/office/drawing/2014/main" val="2790753976"/>
                    </a:ext>
                  </a:extLst>
                </a:gridCol>
                <a:gridCol w="2881745">
                  <a:extLst>
                    <a:ext uri="{9D8B030D-6E8A-4147-A177-3AD203B41FA5}">
                      <a16:colId xmlns:a16="http://schemas.microsoft.com/office/drawing/2014/main" val="110484848"/>
                    </a:ext>
                  </a:extLst>
                </a:gridCol>
                <a:gridCol w="3048000">
                  <a:extLst>
                    <a:ext uri="{9D8B030D-6E8A-4147-A177-3AD203B41FA5}">
                      <a16:colId xmlns:a16="http://schemas.microsoft.com/office/drawing/2014/main" val="3152559564"/>
                    </a:ext>
                  </a:extLst>
                </a:gridCol>
              </a:tblGrid>
              <a:tr h="1065928">
                <a:tc>
                  <a:txBody>
                    <a:bodyPr/>
                    <a:lstStyle/>
                    <a:p>
                      <a:pPr algn="ctr"/>
                      <a:r>
                        <a:rPr lang="en-US" sz="1800" b="1" i="0" kern="1200" dirty="0">
                          <a:solidFill>
                            <a:schemeClr val="lt1"/>
                          </a:solidFill>
                          <a:effectLst/>
                          <a:latin typeface="Noto Sans" panose="020B0502040504020204" pitchFamily="34" charset="0"/>
                          <a:ea typeface="Noto Sans" panose="020B0502040504020204" pitchFamily="34" charset="0"/>
                          <a:cs typeface="Noto Sans" panose="020B0502040504020204" pitchFamily="34" charset="0"/>
                        </a:rPr>
                        <a:t>Review of</a:t>
                      </a:r>
                      <a:br>
                        <a:rPr lang="en-US" sz="1800" b="1" i="0" kern="1200" dirty="0">
                          <a:solidFill>
                            <a:schemeClr val="lt1"/>
                          </a:solidFill>
                          <a:effectLst/>
                          <a:latin typeface="Noto Sans" panose="020B0502040504020204" pitchFamily="34" charset="0"/>
                          <a:ea typeface="Noto Sans" panose="020B0502040504020204" pitchFamily="34" charset="0"/>
                          <a:cs typeface="Noto Sans" panose="020B0502040504020204" pitchFamily="34" charset="0"/>
                        </a:rPr>
                      </a:br>
                      <a:r>
                        <a:rPr lang="en-US" sz="1800" b="1" i="0" kern="1200" dirty="0">
                          <a:solidFill>
                            <a:schemeClr val="lt1"/>
                          </a:solidFill>
                          <a:effectLst/>
                          <a:latin typeface="Noto Sans" panose="020B0502040504020204" pitchFamily="34" charset="0"/>
                          <a:ea typeface="Noto Sans" panose="020B0502040504020204" pitchFamily="34" charset="0"/>
                          <a:cs typeface="Noto Sans" panose="020B0502040504020204" pitchFamily="34" charset="0"/>
                        </a:rPr>
                        <a:t>Program</a:t>
                      </a:r>
                      <a:br>
                        <a:rPr lang="en-US" sz="1800" b="1" i="0" kern="1200" dirty="0">
                          <a:solidFill>
                            <a:schemeClr val="lt1"/>
                          </a:solidFill>
                          <a:effectLst/>
                          <a:latin typeface="Noto Sans" panose="020B0502040504020204" pitchFamily="34" charset="0"/>
                          <a:ea typeface="Noto Sans" panose="020B0502040504020204" pitchFamily="34" charset="0"/>
                          <a:cs typeface="Noto Sans" panose="020B0502040504020204" pitchFamily="34" charset="0"/>
                        </a:rPr>
                      </a:br>
                      <a:r>
                        <a:rPr lang="en-US" sz="1800" b="1" i="0" kern="1200" dirty="0">
                          <a:solidFill>
                            <a:schemeClr val="lt1"/>
                          </a:solidFill>
                          <a:effectLst/>
                          <a:latin typeface="Noto Sans" panose="020B0502040504020204" pitchFamily="34" charset="0"/>
                          <a:ea typeface="Noto Sans" panose="020B0502040504020204" pitchFamily="34" charset="0"/>
                          <a:cs typeface="Noto Sans" panose="020B0502040504020204" pitchFamily="34" charset="0"/>
                        </a:rPr>
                        <a:t>and Data Reports</a:t>
                      </a:r>
                      <a:r>
                        <a:rPr lang="en-US" dirty="0">
                          <a:latin typeface="Noto Sans" panose="020B0502040504020204" pitchFamily="34" charset="0"/>
                          <a:ea typeface="Noto Sans" panose="020B0502040504020204" pitchFamily="34" charset="0"/>
                          <a:cs typeface="Noto Sans" panose="020B0502040504020204" pitchFamily="34" charset="0"/>
                        </a:rPr>
                        <a:t> </a:t>
                      </a:r>
                    </a:p>
                  </a:txBody>
                  <a:tcPr/>
                </a:tc>
                <a:tc>
                  <a:txBody>
                    <a:bodyPr/>
                    <a:lstStyle/>
                    <a:p>
                      <a:pPr algn="ctr"/>
                      <a:r>
                        <a:rPr lang="en-US" sz="1800" b="1" i="0" kern="1200" dirty="0">
                          <a:solidFill>
                            <a:schemeClr val="lt1"/>
                          </a:solidFill>
                          <a:effectLst/>
                          <a:latin typeface="Noto Sans" panose="020B0502040504020204" pitchFamily="34" charset="0"/>
                          <a:ea typeface="Noto Sans" panose="020B0502040504020204" pitchFamily="34" charset="0"/>
                          <a:cs typeface="Noto Sans" panose="020B0502040504020204" pitchFamily="34" charset="0"/>
                        </a:rPr>
                        <a:t>Site Visits</a:t>
                      </a:r>
                      <a:r>
                        <a:rPr lang="en-US" dirty="0">
                          <a:latin typeface="Noto Sans" panose="020B0502040504020204" pitchFamily="34" charset="0"/>
                          <a:ea typeface="Noto Sans" panose="020B0502040504020204" pitchFamily="34" charset="0"/>
                          <a:cs typeface="Noto Sans" panose="020B0502040504020204" pitchFamily="34" charset="0"/>
                        </a:rPr>
                        <a:t> </a:t>
                      </a:r>
                      <a:br>
                        <a:rPr lang="en-US" dirty="0">
                          <a:latin typeface="Noto Sans" panose="020B0502040504020204" pitchFamily="34" charset="0"/>
                          <a:ea typeface="Noto Sans" panose="020B0502040504020204" pitchFamily="34" charset="0"/>
                          <a:cs typeface="Noto Sans" panose="020B0502040504020204" pitchFamily="34" charset="0"/>
                        </a:rPr>
                      </a:br>
                      <a:endParaRPr lang="en-US"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pPr algn="ctr"/>
                      <a:r>
                        <a:rPr lang="en-US" sz="1800" b="1" i="0" kern="1200" dirty="0">
                          <a:solidFill>
                            <a:schemeClr val="lt1"/>
                          </a:solidFill>
                          <a:effectLst/>
                          <a:latin typeface="Noto Sans"/>
                          <a:ea typeface="Noto Sans"/>
                          <a:cs typeface="Noto Sans"/>
                        </a:rPr>
                        <a:t>Tracking</a:t>
                      </a:r>
                      <a:br>
                        <a:rPr lang="en-US" sz="1800" b="1" i="0" kern="1200" dirty="0">
                          <a:solidFill>
                            <a:srgbClr val="FFFFFF"/>
                          </a:solidFill>
                          <a:effectLst/>
                          <a:latin typeface="Noto Sans"/>
                          <a:ea typeface="Noto Sans"/>
                          <a:cs typeface="Noto Sans"/>
                        </a:rPr>
                      </a:br>
                      <a:r>
                        <a:rPr lang="en-US" sz="1800" b="1" i="0" kern="1200" dirty="0">
                          <a:solidFill>
                            <a:schemeClr val="lt1"/>
                          </a:solidFill>
                          <a:effectLst/>
                          <a:latin typeface="Noto Sans"/>
                          <a:ea typeface="Noto Sans"/>
                          <a:cs typeface="Noto Sans"/>
                        </a:rPr>
                        <a:t>Contractual</a:t>
                      </a:r>
                      <a:br>
                        <a:rPr lang="en-US" sz="1800" b="1" i="0" kern="1200" dirty="0">
                          <a:solidFill>
                            <a:srgbClr val="FFFFFF"/>
                          </a:solidFill>
                          <a:effectLst/>
                          <a:latin typeface="Noto Sans"/>
                          <a:ea typeface="Noto Sans"/>
                          <a:cs typeface="Noto Sans"/>
                        </a:rPr>
                      </a:br>
                      <a:r>
                        <a:rPr lang="en-US" sz="1800" b="1" i="0" kern="1200" dirty="0">
                          <a:solidFill>
                            <a:schemeClr val="lt1"/>
                          </a:solidFill>
                          <a:effectLst/>
                          <a:latin typeface="Noto Sans"/>
                          <a:ea typeface="Noto Sans"/>
                          <a:cs typeface="Noto Sans"/>
                        </a:rPr>
                        <a:t>Compliance</a:t>
                      </a:r>
                      <a:r>
                        <a:rPr lang="en-US" dirty="0">
                          <a:latin typeface="Noto Sans"/>
                          <a:ea typeface="Noto Sans"/>
                          <a:cs typeface="Noto Sans"/>
                        </a:rPr>
                        <a:t> </a:t>
                      </a:r>
                      <a:endParaRPr lang="en-US"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pPr algn="ctr"/>
                      <a:r>
                        <a:rPr lang="en-US" sz="1800" b="1" i="0" kern="1200" dirty="0">
                          <a:solidFill>
                            <a:schemeClr val="lt1"/>
                          </a:solidFill>
                          <a:effectLst/>
                          <a:latin typeface="Noto Sans"/>
                          <a:ea typeface="Noto Sans"/>
                          <a:cs typeface="Noto Sans"/>
                        </a:rPr>
                        <a:t>Subrecipient</a:t>
                      </a:r>
                      <a:br>
                        <a:rPr lang="en-US" sz="1800" b="1" i="0" kern="1200" dirty="0">
                          <a:solidFill>
                            <a:srgbClr val="FFFFFF"/>
                          </a:solidFill>
                          <a:effectLst/>
                          <a:latin typeface="Noto Sans"/>
                          <a:ea typeface="Noto Sans"/>
                          <a:cs typeface="Noto Sans"/>
                        </a:rPr>
                      </a:br>
                      <a:r>
                        <a:rPr lang="en-US" sz="1800" b="1" i="0" kern="1200" dirty="0">
                          <a:solidFill>
                            <a:schemeClr val="lt1"/>
                          </a:solidFill>
                          <a:effectLst/>
                          <a:latin typeface="Noto Sans"/>
                          <a:ea typeface="Noto Sans"/>
                          <a:cs typeface="Noto Sans"/>
                        </a:rPr>
                        <a:t>Audits</a:t>
                      </a:r>
                      <a:br>
                        <a:rPr lang="en-US" sz="1800" b="1" i="0" kern="1200" dirty="0">
                          <a:solidFill>
                            <a:srgbClr val="FFFFFF"/>
                          </a:solidFill>
                          <a:effectLst/>
                          <a:latin typeface="Noto Sans"/>
                          <a:ea typeface="Noto Sans"/>
                          <a:cs typeface="Noto Sans"/>
                        </a:rPr>
                      </a:br>
                      <a:r>
                        <a:rPr lang="en-US" sz="1800" b="1" i="0" kern="1200" dirty="0">
                          <a:solidFill>
                            <a:schemeClr val="lt1"/>
                          </a:solidFill>
                          <a:effectLst/>
                          <a:latin typeface="Noto Sans"/>
                          <a:ea typeface="Noto Sans"/>
                          <a:cs typeface="Noto Sans"/>
                        </a:rPr>
                        <a:t>(as required)</a:t>
                      </a:r>
                      <a:r>
                        <a:rPr lang="en-US" dirty="0">
                          <a:latin typeface="Noto Sans"/>
                          <a:ea typeface="Noto Sans"/>
                          <a:cs typeface="Noto Sans"/>
                        </a:rPr>
                        <a:t> </a:t>
                      </a:r>
                      <a:endParaRPr lang="en-US" dirty="0">
                        <a:latin typeface="Noto Sans" panose="020B0502040504020204" pitchFamily="34" charset="0"/>
                        <a:ea typeface="Noto Sans" panose="020B0502040504020204" pitchFamily="34" charset="0"/>
                        <a:cs typeface="Noto Sans" panose="020B0502040504020204" pitchFamily="34" charset="0"/>
                      </a:endParaRPr>
                    </a:p>
                  </a:txBody>
                  <a:tcPr/>
                </a:tc>
                <a:extLst>
                  <a:ext uri="{0D108BD9-81ED-4DB2-BD59-A6C34878D82A}">
                    <a16:rowId xmlns:a16="http://schemas.microsoft.com/office/drawing/2014/main" val="4076206272"/>
                  </a:ext>
                </a:extLst>
              </a:tr>
              <a:tr h="3239796">
                <a:tc>
                  <a:txBody>
                    <a:bodyPr/>
                    <a:lstStyle/>
                    <a:p>
                      <a:pPr marL="0" lvl="0" indent="0" algn="l">
                        <a:buFont typeface="Courier New" panose="02070309020205020404" pitchFamily="49" charset="0"/>
                        <a:buNone/>
                      </a:pPr>
                      <a:r>
                        <a:rPr lang="en-US" sz="1600" b="1" i="1" dirty="0">
                          <a:solidFill>
                            <a:schemeClr val="tx1"/>
                          </a:solidFill>
                          <a:latin typeface="Noto Sans" panose="020B0502040504020204" pitchFamily="34" charset="0"/>
                          <a:ea typeface="Noto Sans" panose="020B0502040504020204" pitchFamily="34" charset="0"/>
                          <a:cs typeface="Noto Sans" panose="020B0502040504020204" pitchFamily="34" charset="0"/>
                        </a:rPr>
                        <a:t>Review and progress tracking:</a:t>
                      </a:r>
                    </a:p>
                    <a:p>
                      <a:pPr marL="514350" lvl="1" indent="-171450">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Weekly and monthly progress tracking</a:t>
                      </a:r>
                      <a:endParaRPr lang="en-US" sz="1600" i="1" dirty="0">
                        <a:latin typeface="Noto Sans" panose="020B0502040504020204" pitchFamily="34" charset="0"/>
                        <a:ea typeface="Noto Sans" panose="020B0502040504020204" pitchFamily="34" charset="0"/>
                        <a:cs typeface="Noto Sans" panose="020B0502040504020204" pitchFamily="34" charset="0"/>
                      </a:endParaRPr>
                    </a:p>
                    <a:p>
                      <a:pPr marL="514350" lvl="1" indent="-171450">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Monthly Review Meeting</a:t>
                      </a:r>
                    </a:p>
                    <a:p>
                      <a:pPr marL="514350" lvl="1" indent="-171450">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Quarterly Data  Verification</a:t>
                      </a:r>
                    </a:p>
                    <a:p>
                      <a:pPr marL="514350" lvl="1" indent="-171450">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Semi-annual Data Quality Assessment</a:t>
                      </a:r>
                    </a:p>
                    <a:p>
                      <a:pPr marL="0" lvl="0" indent="0">
                        <a:buFont typeface="Arial" panose="020B0604020202020204" pitchFamily="34" charset="0"/>
                        <a:buNone/>
                      </a:pPr>
                      <a:r>
                        <a:rPr lang="en-US" sz="1600" b="1" i="1" dirty="0">
                          <a:solidFill>
                            <a:schemeClr val="tx1"/>
                          </a:solidFill>
                          <a:latin typeface="Noto Sans" panose="020B0502040504020204" pitchFamily="34" charset="0"/>
                          <a:ea typeface="Noto Sans" panose="020B0502040504020204" pitchFamily="34" charset="0"/>
                          <a:cs typeface="Noto Sans" panose="020B0502040504020204" pitchFamily="34" charset="0"/>
                        </a:rPr>
                        <a:t>Planning &amp; Reporting:</a:t>
                      </a:r>
                    </a:p>
                    <a:p>
                      <a:pPr marL="557213" lvl="1" indent="-214313">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Quarterly Work Plan</a:t>
                      </a:r>
                    </a:p>
                    <a:p>
                      <a:pPr marL="557213" lvl="1" indent="-214313">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Program updates</a:t>
                      </a:r>
                    </a:p>
                    <a:p>
                      <a:pPr marL="557213" lvl="1" indent="-214313">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Project Indicator Form</a:t>
                      </a:r>
                    </a:p>
                    <a:p>
                      <a:pPr marL="557213" lvl="1" indent="-214313">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Quarterly Narrative Report</a:t>
                      </a:r>
                    </a:p>
                    <a:p>
                      <a:pPr marL="557213" lvl="1" indent="-214313">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Final Narrative Report</a:t>
                      </a:r>
                    </a:p>
                    <a:p>
                      <a:pPr marL="557213" lvl="1" indent="-214313">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EMMP</a:t>
                      </a:r>
                    </a:p>
                    <a:p>
                      <a:endParaRPr lang="en-US" sz="1600" b="1"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If it is not possible or practical for annual site visits to occur, this needs to be documented and archived in the subaward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Annual site visits by Grants Unit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latin typeface="Noto Sans" panose="020B0502040504020204" pitchFamily="34" charset="0"/>
                          <a:ea typeface="Noto Sans" panose="020B0502040504020204" pitchFamily="34" charset="0"/>
                          <a:cs typeface="Noto Sans" panose="020B0502040504020204" pitchFamily="34" charset="0"/>
                        </a:rPr>
                        <a:t>Supportive supervision and onsite coaching by different units (SI, Technical, SBC </a:t>
                      </a:r>
                      <a:r>
                        <a:rPr lang="en-US" sz="1600" b="1" i="1" dirty="0" err="1">
                          <a:solidFill>
                            <a:schemeClr val="tx1"/>
                          </a:solidFill>
                          <a:latin typeface="Noto Sans" panose="020B0502040504020204" pitchFamily="34" charset="0"/>
                          <a:ea typeface="Noto Sans" panose="020B0502040504020204" pitchFamily="34" charset="0"/>
                          <a:cs typeface="Noto Sans" panose="020B0502040504020204" pitchFamily="34" charset="0"/>
                        </a:rPr>
                        <a:t>etc</a:t>
                      </a:r>
                      <a:r>
                        <a:rPr lang="en-US" sz="1600" b="1" i="1" dirty="0">
                          <a:solidFill>
                            <a:schemeClr val="tx1"/>
                          </a:solidFill>
                          <a:latin typeface="Noto Sans" panose="020B0502040504020204" pitchFamily="34" charset="0"/>
                          <a:ea typeface="Noto Sans" panose="020B0502040504020204" pitchFamily="34" charset="0"/>
                          <a:cs typeface="Noto Sans" panose="020B0502040504020204" pitchFamily="34" charset="0"/>
                        </a:rPr>
                        <a:t>)</a:t>
                      </a: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endParaRPr lang="en-US" sz="1600"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SFR</a:t>
                      </a:r>
                    </a:p>
                    <a:p>
                      <a:pPr lvl="1"/>
                      <a:r>
                        <a:rPr lang="en-US" sz="1600" b="1" i="1"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Budget vs Expenditure</a:t>
                      </a:r>
                    </a:p>
                    <a:p>
                      <a:pPr lvl="1"/>
                      <a:r>
                        <a:rPr lang="en-US" sz="1600" b="1" i="1"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Quarterly Budget Projection</a:t>
                      </a:r>
                    </a:p>
                    <a:p>
                      <a:endPar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SAT/DPA</a:t>
                      </a:r>
                    </a:p>
                    <a:p>
                      <a:endPar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Special Award Condition</a:t>
                      </a:r>
                    </a:p>
                    <a:p>
                      <a:endPar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Substantial involvements</a:t>
                      </a:r>
                    </a:p>
                    <a:p>
                      <a:endPar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VAT reporting</a:t>
                      </a:r>
                    </a:p>
                    <a:p>
                      <a:endPar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Inventory reporting</a:t>
                      </a:r>
                    </a:p>
                    <a:p>
                      <a:endPar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Cost share if any</a:t>
                      </a:r>
                      <a:endParaRPr lang="en-US" sz="1600" b="1"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r>
                        <a:rPr lang="en-US" sz="1600" b="1" i="1" kern="1200" dirty="0">
                          <a:solidFill>
                            <a:schemeClr val="dk1"/>
                          </a:solidFill>
                          <a:effectLst/>
                          <a:latin typeface="Noto Sans"/>
                          <a:ea typeface="Noto Sans"/>
                          <a:cs typeface="Noto Sans"/>
                        </a:rPr>
                        <a:t>Monitor the threshold for audit</a:t>
                      </a:r>
                      <a:r>
                        <a:rPr lang="en-US" sz="1600" b="0" i="0" kern="1200" dirty="0">
                          <a:solidFill>
                            <a:schemeClr val="dk1"/>
                          </a:solidFill>
                          <a:effectLst/>
                          <a:latin typeface="Noto Sans"/>
                          <a:ea typeface="Noto Sans"/>
                          <a:cs typeface="Noto Sans"/>
                        </a:rPr>
                        <a:t>. </a:t>
                      </a:r>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Audited for local requirements and reported. </a:t>
                      </a: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1" kern="1200" dirty="0">
                          <a:solidFill>
                            <a:schemeClr val="dk1"/>
                          </a:solidFill>
                          <a:effectLst/>
                          <a:latin typeface="Noto Sans"/>
                          <a:ea typeface="Noto Sans"/>
                          <a:cs typeface="Noto Sans"/>
                        </a:rPr>
                        <a:t>Corrective action as pointed out in the audit management letter</a:t>
                      </a:r>
                      <a:endParaRPr lang="en-US" sz="1600" b="1" i="1" dirty="0">
                        <a:latin typeface="Noto Sans"/>
                        <a:ea typeface="Noto Sans"/>
                        <a:cs typeface="Noto Sans"/>
                      </a:endParaRPr>
                    </a:p>
                  </a:txBody>
                  <a:tcPr/>
                </a:tc>
                <a:extLst>
                  <a:ext uri="{0D108BD9-81ED-4DB2-BD59-A6C34878D82A}">
                    <a16:rowId xmlns:a16="http://schemas.microsoft.com/office/drawing/2014/main" val="3016211277"/>
                  </a:ext>
                </a:extLst>
              </a:tr>
            </a:tbl>
          </a:graphicData>
        </a:graphic>
      </p:graphicFrame>
    </p:spTree>
    <p:extLst>
      <p:ext uri="{BB962C8B-B14F-4D97-AF65-F5344CB8AC3E}">
        <p14:creationId xmlns:p14="http://schemas.microsoft.com/office/powerpoint/2010/main" val="146365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299685-2ED7-6380-79C6-A26BE04A41BF}"/>
              </a:ext>
            </a:extLst>
          </p:cNvPr>
          <p:cNvSpPr>
            <a:spLocks noGrp="1"/>
          </p:cNvSpPr>
          <p:nvPr>
            <p:ph idx="1"/>
          </p:nvPr>
        </p:nvSpPr>
        <p:spPr>
          <a:xfrm>
            <a:off x="1393794" y="1313895"/>
            <a:ext cx="9963053" cy="5280209"/>
          </a:xfrm>
        </p:spPr>
        <p:txBody>
          <a:bodyPr>
            <a:normAutofit fontScale="92500" lnSpcReduction="10000"/>
          </a:bodyPr>
          <a:lstStyle/>
          <a:p>
            <a:pPr indent="0"/>
            <a:r>
              <a:rPr lang="en-US" sz="3000" dirty="0"/>
              <a:t>Staff turnover </a:t>
            </a:r>
          </a:p>
          <a:p>
            <a:pPr indent="0"/>
            <a:r>
              <a:rPr lang="en-US" sz="3000" dirty="0"/>
              <a:t>Unclear policies (petty cash, document disposal &amp; retention, asset management, procurement etc.)</a:t>
            </a:r>
          </a:p>
          <a:p>
            <a:pPr indent="0"/>
            <a:r>
              <a:rPr lang="en-US" sz="3000" dirty="0"/>
              <a:t>Need maximum effort to settle monitoring issues</a:t>
            </a:r>
          </a:p>
          <a:p>
            <a:pPr indent="0"/>
            <a:r>
              <a:rPr lang="en-US" sz="3000" dirty="0"/>
              <a:t>Insufficient awareness on compliance requirement</a:t>
            </a:r>
          </a:p>
          <a:p>
            <a:pPr indent="0"/>
            <a:r>
              <a:rPr lang="en-US" sz="3000" dirty="0"/>
              <a:t>Not communicated for support in time</a:t>
            </a:r>
          </a:p>
          <a:p>
            <a:pPr indent="0"/>
            <a:r>
              <a:rPr lang="en-US" sz="3000" dirty="0"/>
              <a:t>Capacity building need</a:t>
            </a:r>
          </a:p>
          <a:p>
            <a:pPr indent="0"/>
            <a:r>
              <a:rPr lang="en-US" sz="3000" dirty="0"/>
              <a:t>Renewal at concerned government line agencies</a:t>
            </a:r>
          </a:p>
          <a:p>
            <a:pPr indent="0"/>
            <a:r>
              <a:rPr lang="en-US" sz="3000" dirty="0"/>
              <a:t>Internal team coordination, communication and cooperation</a:t>
            </a:r>
          </a:p>
          <a:p>
            <a:endParaRPr lang="en-US" dirty="0"/>
          </a:p>
        </p:txBody>
      </p:sp>
      <p:sp>
        <p:nvSpPr>
          <p:cNvPr id="3" name="Title 2">
            <a:extLst>
              <a:ext uri="{FF2B5EF4-FFF2-40B4-BE49-F238E27FC236}">
                <a16:creationId xmlns:a16="http://schemas.microsoft.com/office/drawing/2014/main" id="{786C3F20-60AF-F488-35F5-2B5187A046F1}"/>
              </a:ext>
            </a:extLst>
          </p:cNvPr>
          <p:cNvSpPr>
            <a:spLocks noGrp="1"/>
          </p:cNvSpPr>
          <p:nvPr>
            <p:ph type="title"/>
          </p:nvPr>
        </p:nvSpPr>
        <p:spPr/>
        <p:txBody>
          <a:bodyPr>
            <a:normAutofit/>
          </a:bodyPr>
          <a:lstStyle/>
          <a:p>
            <a:r>
              <a:rPr lang="en-US" sz="3600" dirty="0"/>
              <a:t>Challenges at </a:t>
            </a:r>
            <a:r>
              <a:rPr lang="en-US" sz="3600" dirty="0" err="1"/>
              <a:t>Subawardee</a:t>
            </a:r>
            <a:r>
              <a:rPr lang="en-US" sz="3600" dirty="0"/>
              <a:t> Level</a:t>
            </a:r>
          </a:p>
        </p:txBody>
      </p:sp>
    </p:spTree>
    <p:extLst>
      <p:ext uri="{BB962C8B-B14F-4D97-AF65-F5344CB8AC3E}">
        <p14:creationId xmlns:p14="http://schemas.microsoft.com/office/powerpoint/2010/main" val="16540546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2D1B1F20010A499451373BAB27C4BF" ma:contentTypeVersion="6" ma:contentTypeDescription="Create a new document." ma:contentTypeScope="" ma:versionID="3f68eeb7fdf4eedfea56116851cbd54a">
  <xsd:schema xmlns:xsd="http://www.w3.org/2001/XMLSchema" xmlns:xs="http://www.w3.org/2001/XMLSchema" xmlns:p="http://schemas.microsoft.com/office/2006/metadata/properties" xmlns:ns2="d9865692-d464-42f4-8527-0b3dd9f48497" xmlns:ns3="94d25cab-1610-49fe-b660-b5fbbc434067" targetNamespace="http://schemas.microsoft.com/office/2006/metadata/properties" ma:root="true" ma:fieldsID="b603c904b6a6fc831917502b1a423923" ns2:_="" ns3:_="">
    <xsd:import namespace="d9865692-d464-42f4-8527-0b3dd9f48497"/>
    <xsd:import namespace="94d25cab-1610-49fe-b660-b5fbbc4340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65692-d464-42f4-8527-0b3dd9f484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d25cab-1610-49fe-b660-b5fbbc4340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6B82A3-D401-43E6-83D5-F21F060BF8E4}">
  <ds:schemaRefs>
    <ds:schemaRef ds:uri="http://schemas.microsoft.com/office/2006/metadata/properties"/>
    <ds:schemaRef ds:uri="http://schemas.microsoft.com/office/infopath/2007/PartnerControls"/>
    <ds:schemaRef ds:uri="http://schemas.microsoft.com/sharepoint/v3"/>
    <ds:schemaRef ds:uri="6eea7b6a-57fd-40e1-bfb5-6be62a942fb0"/>
    <ds:schemaRef ds:uri="cb03afa5-9009-4d4e-b751-cafff629177b"/>
  </ds:schemaRefs>
</ds:datastoreItem>
</file>

<file path=customXml/itemProps2.xml><?xml version="1.0" encoding="utf-8"?>
<ds:datastoreItem xmlns:ds="http://schemas.openxmlformats.org/officeDocument/2006/customXml" ds:itemID="{ECD02F4A-417A-4524-AAB2-C1F45BAAF19B}">
  <ds:schemaRefs>
    <ds:schemaRef ds:uri="http://schemas.microsoft.com/sharepoint/v3/contenttype/forms"/>
  </ds:schemaRefs>
</ds:datastoreItem>
</file>

<file path=customXml/itemProps3.xml><?xml version="1.0" encoding="utf-8"?>
<ds:datastoreItem xmlns:ds="http://schemas.openxmlformats.org/officeDocument/2006/customXml" ds:itemID="{D6FE892F-5EBD-4813-AD90-4585CCC20F53}"/>
</file>

<file path=docProps/app.xml><?xml version="1.0" encoding="utf-8"?>
<Properties xmlns="http://schemas.openxmlformats.org/officeDocument/2006/extended-properties" xmlns:vt="http://schemas.openxmlformats.org/officeDocument/2006/docPropsVTypes">
  <Template>Office Theme</Template>
  <TotalTime>2691</TotalTime>
  <Words>946</Words>
  <Application>Microsoft Office PowerPoint</Application>
  <PresentationFormat>Widescreen</PresentationFormat>
  <Paragraphs>130</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Grants and Financial Management Training</vt:lpstr>
      <vt:lpstr>M2. ACCOUNTING, AUDIT, AND RECORDS (MARCH 2021)</vt:lpstr>
      <vt:lpstr>M2. ACCOUNTING, AUDIT, AND RECORDS (MARCH 2021)</vt:lpstr>
      <vt:lpstr>How Does FHI 360 doing this?</vt:lpstr>
      <vt:lpstr>What is Subaward Monitoring?</vt:lpstr>
      <vt:lpstr>Importance</vt:lpstr>
      <vt:lpstr>Elements in monitoring</vt:lpstr>
      <vt:lpstr>Monitoring Activities</vt:lpstr>
      <vt:lpstr>Challenges at Subawardee Level</vt:lpstr>
      <vt:lpstr>Sample Observations</vt:lpstr>
      <vt:lpstr>Sample Observations</vt:lpstr>
      <vt:lpstr>Sample Observations</vt:lpstr>
      <vt:lpstr>Sample Observations</vt:lpstr>
      <vt:lpstr>Sample Observations</vt:lpstr>
      <vt:lpstr>Sample Observations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to change cover photos</dc:title>
  <dc:creator>Hubert De La Vega</dc:creator>
  <cp:lastModifiedBy>Kanti Adhikari</cp:lastModifiedBy>
  <cp:revision>567</cp:revision>
  <dcterms:created xsi:type="dcterms:W3CDTF">2023-03-21T16:04:53Z</dcterms:created>
  <dcterms:modified xsi:type="dcterms:W3CDTF">2024-05-20T10:52:08Z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C5FFA7F9-1677-4023-B9C0-411EE2F8DC43</vt:lpwstr>
  </property>
  <property fmtid="{D5CDD505-2E9C-101B-9397-08002B2CF9AE}" pid="3" name="ArticulatePath">
    <vt:lpwstr>fhi-360-powerpoint-template-option-a-noto-sans-font</vt:lpwstr>
  </property>
  <property fmtid="{D5CDD505-2E9C-101B-9397-08002B2CF9AE}" pid="4" name="ContentTypeId">
    <vt:lpwstr>0x010100DF2D1B1F20010A499451373BAB27C4BF</vt:lpwstr>
  </property>
  <property fmtid="{D5CDD505-2E9C-101B-9397-08002B2CF9AE}" pid="5" name="MediaServiceImageTags">
    <vt:lpwstr/>
  </property>
</Properties>
</file>